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712" r:id="rId3"/>
  </p:sldMasterIdLst>
  <p:notesMasterIdLst>
    <p:notesMasterId r:id="rId22"/>
  </p:notesMasterIdLst>
  <p:handoutMasterIdLst>
    <p:handoutMasterId r:id="rId23"/>
  </p:handoutMasterIdLst>
  <p:sldIdLst>
    <p:sldId id="256" r:id="rId4"/>
    <p:sldId id="258" r:id="rId5"/>
    <p:sldId id="2142532033" r:id="rId6"/>
    <p:sldId id="2147483543" r:id="rId7"/>
    <p:sldId id="2142532034" r:id="rId8"/>
    <p:sldId id="2142532035" r:id="rId9"/>
    <p:sldId id="2147483544" r:id="rId10"/>
    <p:sldId id="2147483551" r:id="rId11"/>
    <p:sldId id="2147483550" r:id="rId12"/>
    <p:sldId id="2147483545" r:id="rId13"/>
    <p:sldId id="2147483546" r:id="rId14"/>
    <p:sldId id="2147483552" r:id="rId15"/>
    <p:sldId id="2142532036" r:id="rId16"/>
    <p:sldId id="2142532038" r:id="rId17"/>
    <p:sldId id="2142532039" r:id="rId18"/>
    <p:sldId id="2142532037" r:id="rId19"/>
    <p:sldId id="2142532040" r:id="rId20"/>
    <p:sldId id="2142532032" r:id="rId21"/>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3CDB24-19CD-668A-C182-9AB94B1295F6}" name="Kyle T Madura" initials="KM" userId="S::Kyle.Madura@parthenon.ey.com::da561cb1-1ed2-46d6-8b52-bc39395058ae" providerId="AD"/>
  <p188:author id="{C138ED32-467A-1DA6-81C4-0EA7F6885EB7}" name="Courtney Rickert McCaffrey" initials="CR" userId="S::Courtney.R.McCaffrey@ey.com::47c1d528-e1e4-4c83-b74b-1ca0a6488b58" providerId="AD"/>
  <p188:author id="{AA916575-9FBE-164F-844F-481148862B2F}" name="Adam L Barbina" initials="AB" userId="S::Adam.L.Barbina@parthenon.ey.com::d5ef0791-e0be-405f-bb9d-a574353965b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tijn Schippers" initials="MS" lastIdx="1" clrIdx="0">
    <p:extLst>
      <p:ext uri="{19B8F6BF-5375-455C-9EA6-DF929625EA0E}">
        <p15:presenceInfo xmlns:p15="http://schemas.microsoft.com/office/powerpoint/2012/main" userId="S::martijn.schippers@nl.ey.com::9773c2f3-cd17-45f6-965a-7eb3a1de8e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4A9EB3-E471-4318-9D62-5C4890D95092}" v="2410" dt="2025-09-12T06:41:45.96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54789" autoAdjust="0"/>
  </p:normalViewPr>
  <p:slideViewPr>
    <p:cSldViewPr snapToGrid="0" snapToObjects="1">
      <p:cViewPr varScale="1">
        <p:scale>
          <a:sx n="76" d="100"/>
          <a:sy n="76" d="100"/>
        </p:scale>
        <p:origin x="2556" y="294"/>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6" d="100"/>
          <a:sy n="96" d="100"/>
        </p:scale>
        <p:origin x="364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jn Schippers" userId="9773c2f3-cd17-45f6-965a-7eb3a1de8eb2" providerId="ADAL" clId="{8D4A9EB3-E471-4318-9D62-5C4890D95092}"/>
    <pc:docChg chg="undo custSel addSld delSld modSld sldOrd">
      <pc:chgData name="Martijn Schippers" userId="9773c2f3-cd17-45f6-965a-7eb3a1de8eb2" providerId="ADAL" clId="{8D4A9EB3-E471-4318-9D62-5C4890D95092}" dt="2025-09-12T06:41:33.205" v="5654"/>
      <pc:docMkLst>
        <pc:docMk/>
      </pc:docMkLst>
      <pc:sldChg chg="modSp mod">
        <pc:chgData name="Martijn Schippers" userId="9773c2f3-cd17-45f6-965a-7eb3a1de8eb2" providerId="ADAL" clId="{8D4A9EB3-E471-4318-9D62-5C4890D95092}" dt="2025-09-12T06:39:21.109" v="5499"/>
        <pc:sldMkLst>
          <pc:docMk/>
          <pc:sldMk cId="0" sldId="256"/>
        </pc:sldMkLst>
        <pc:spChg chg="mod">
          <ac:chgData name="Martijn Schippers" userId="9773c2f3-cd17-45f6-965a-7eb3a1de8eb2" providerId="ADAL" clId="{8D4A9EB3-E471-4318-9D62-5C4890D95092}" dt="2025-09-12T06:39:21.109" v="5498"/>
          <ac:spMkLst>
            <pc:docMk/>
            <pc:sldMk cId="0" sldId="256"/>
            <ac:spMk id="2" creationId="{00000000-0000-0000-0000-000000000000}"/>
          </ac:spMkLst>
        </pc:spChg>
        <pc:spChg chg="mod">
          <ac:chgData name="Martijn Schippers" userId="9773c2f3-cd17-45f6-965a-7eb3a1de8eb2" providerId="ADAL" clId="{8D4A9EB3-E471-4318-9D62-5C4890D95092}" dt="2025-09-12T06:39:21.109" v="5499"/>
          <ac:spMkLst>
            <pc:docMk/>
            <pc:sldMk cId="0" sldId="256"/>
            <ac:spMk id="3" creationId="{00000000-0000-0000-0000-000000000000}"/>
          </ac:spMkLst>
        </pc:spChg>
      </pc:sldChg>
      <pc:sldChg chg="modSp mod">
        <pc:chgData name="Martijn Schippers" userId="9773c2f3-cd17-45f6-965a-7eb3a1de8eb2" providerId="ADAL" clId="{8D4A9EB3-E471-4318-9D62-5C4890D95092}" dt="2025-09-12T06:39:27.650" v="5504"/>
        <pc:sldMkLst>
          <pc:docMk/>
          <pc:sldMk cId="0" sldId="258"/>
        </pc:sldMkLst>
        <pc:spChg chg="mod">
          <ac:chgData name="Martijn Schippers" userId="9773c2f3-cd17-45f6-965a-7eb3a1de8eb2" providerId="ADAL" clId="{8D4A9EB3-E471-4318-9D62-5C4890D95092}" dt="2025-09-12T06:39:27.650" v="5501"/>
          <ac:spMkLst>
            <pc:docMk/>
            <pc:sldMk cId="0" sldId="258"/>
            <ac:spMk id="2" creationId="{C48E9BBD-FEF6-469D-A98E-46C767C4E8E4}"/>
          </ac:spMkLst>
        </pc:spChg>
        <pc:spChg chg="mod">
          <ac:chgData name="Martijn Schippers" userId="9773c2f3-cd17-45f6-965a-7eb3a1de8eb2" providerId="ADAL" clId="{8D4A9EB3-E471-4318-9D62-5C4890D95092}" dt="2025-09-12T06:39:27.650" v="5502"/>
          <ac:spMkLst>
            <pc:docMk/>
            <pc:sldMk cId="0" sldId="258"/>
            <ac:spMk id="3" creationId="{04D4687F-6651-4F5B-93F9-C7F39E2DFEAE}"/>
          </ac:spMkLst>
        </pc:spChg>
        <pc:spChg chg="mod">
          <ac:chgData name="Martijn Schippers" userId="9773c2f3-cd17-45f6-965a-7eb3a1de8eb2" providerId="ADAL" clId="{8D4A9EB3-E471-4318-9D62-5C4890D95092}" dt="2025-09-12T06:39:27.650" v="5503"/>
          <ac:spMkLst>
            <pc:docMk/>
            <pc:sldMk cId="0" sldId="258"/>
            <ac:spMk id="4" creationId="{0ABB456B-0337-4A56-BE68-851A00AF6355}"/>
          </ac:spMkLst>
        </pc:spChg>
        <pc:spChg chg="mod">
          <ac:chgData name="Martijn Schippers" userId="9773c2f3-cd17-45f6-965a-7eb3a1de8eb2" providerId="ADAL" clId="{8D4A9EB3-E471-4318-9D62-5C4890D95092}" dt="2025-09-12T06:39:27.650" v="5504"/>
          <ac:spMkLst>
            <pc:docMk/>
            <pc:sldMk cId="0" sldId="258"/>
            <ac:spMk id="5" creationId="{2523B691-1469-58E9-4A68-F2C6E7FB2461}"/>
          </ac:spMkLst>
        </pc:spChg>
        <pc:spChg chg="mod">
          <ac:chgData name="Martijn Schippers" userId="9773c2f3-cd17-45f6-965a-7eb3a1de8eb2" providerId="ADAL" clId="{8D4A9EB3-E471-4318-9D62-5C4890D95092}" dt="2025-09-12T06:39:27.650" v="5500"/>
          <ac:spMkLst>
            <pc:docMk/>
            <pc:sldMk cId="0" sldId="258"/>
            <ac:spMk id="44" creationId="{2016289D-81F9-4EBB-A3FF-9E3D579D5380}"/>
          </ac:spMkLst>
        </pc:spChg>
      </pc:sldChg>
      <pc:sldChg chg="modSp">
        <pc:chgData name="Martijn Schippers" userId="9773c2f3-cd17-45f6-965a-7eb3a1de8eb2" providerId="ADAL" clId="{8D4A9EB3-E471-4318-9D62-5C4890D95092}" dt="2025-09-12T06:40:02.720" v="5642"/>
        <pc:sldMkLst>
          <pc:docMk/>
          <pc:sldMk cId="3920480615" sldId="2142532032"/>
        </pc:sldMkLst>
        <pc:spChg chg="mod">
          <ac:chgData name="Martijn Schippers" userId="9773c2f3-cd17-45f6-965a-7eb3a1de8eb2" providerId="ADAL" clId="{8D4A9EB3-E471-4318-9D62-5C4890D95092}" dt="2025-09-12T06:40:02.720" v="5638"/>
          <ac:spMkLst>
            <pc:docMk/>
            <pc:sldMk cId="3920480615" sldId="2142532032"/>
            <ac:spMk id="2" creationId="{DC08A124-E242-49A1-849D-9F71894E7465}"/>
          </ac:spMkLst>
        </pc:spChg>
        <pc:spChg chg="mod">
          <ac:chgData name="Martijn Schippers" userId="9773c2f3-cd17-45f6-965a-7eb3a1de8eb2" providerId="ADAL" clId="{8D4A9EB3-E471-4318-9D62-5C4890D95092}" dt="2025-09-12T06:40:02.720" v="5639"/>
          <ac:spMkLst>
            <pc:docMk/>
            <pc:sldMk cId="3920480615" sldId="2142532032"/>
            <ac:spMk id="3" creationId="{35877E96-6068-4EE3-9CA9-EB90D27AF326}"/>
          </ac:spMkLst>
        </pc:spChg>
        <pc:spChg chg="mod">
          <ac:chgData name="Martijn Schippers" userId="9773c2f3-cd17-45f6-965a-7eb3a1de8eb2" providerId="ADAL" clId="{8D4A9EB3-E471-4318-9D62-5C4890D95092}" dt="2025-09-12T06:40:02.720" v="5640"/>
          <ac:spMkLst>
            <pc:docMk/>
            <pc:sldMk cId="3920480615" sldId="2142532032"/>
            <ac:spMk id="4" creationId="{CF8CEB06-C37F-418E-B610-9CD02E25D533}"/>
          </ac:spMkLst>
        </pc:spChg>
        <pc:spChg chg="mod">
          <ac:chgData name="Martijn Schippers" userId="9773c2f3-cd17-45f6-965a-7eb3a1de8eb2" providerId="ADAL" clId="{8D4A9EB3-E471-4318-9D62-5C4890D95092}" dt="2025-09-12T06:40:02.720" v="5641"/>
          <ac:spMkLst>
            <pc:docMk/>
            <pc:sldMk cId="3920480615" sldId="2142532032"/>
            <ac:spMk id="5" creationId="{088A330E-2900-4B49-9024-A327D53B7CB8}"/>
          </ac:spMkLst>
        </pc:spChg>
        <pc:spChg chg="mod">
          <ac:chgData name="Martijn Schippers" userId="9773c2f3-cd17-45f6-965a-7eb3a1de8eb2" providerId="ADAL" clId="{8D4A9EB3-E471-4318-9D62-5C4890D95092}" dt="2025-09-12T06:40:02.720" v="5642"/>
          <ac:spMkLst>
            <pc:docMk/>
            <pc:sldMk cId="3920480615" sldId="2142532032"/>
            <ac:spMk id="6" creationId="{73F5C73C-8D5B-46FE-9450-4FA35991FB5B}"/>
          </ac:spMkLst>
        </pc:spChg>
      </pc:sldChg>
      <pc:sldChg chg="addSp delSp modSp mod">
        <pc:chgData name="Martijn Schippers" userId="9773c2f3-cd17-45f6-965a-7eb3a1de8eb2" providerId="ADAL" clId="{8D4A9EB3-E471-4318-9D62-5C4890D95092}" dt="2025-09-12T06:39:28.616" v="5517"/>
        <pc:sldMkLst>
          <pc:docMk/>
          <pc:sldMk cId="580704182" sldId="2142532033"/>
        </pc:sldMkLst>
        <pc:spChg chg="mod">
          <ac:chgData name="Martijn Schippers" userId="9773c2f3-cd17-45f6-965a-7eb3a1de8eb2" providerId="ADAL" clId="{8D4A9EB3-E471-4318-9D62-5C4890D95092}" dt="2025-09-12T06:39:28.612" v="5505"/>
          <ac:spMkLst>
            <pc:docMk/>
            <pc:sldMk cId="580704182" sldId="2142532033"/>
            <ac:spMk id="2" creationId="{CF06C3BD-2634-2680-8630-5DBB15BEB13F}"/>
          </ac:spMkLst>
        </pc:spChg>
        <pc:spChg chg="mod">
          <ac:chgData name="Martijn Schippers" userId="9773c2f3-cd17-45f6-965a-7eb3a1de8eb2" providerId="ADAL" clId="{8D4A9EB3-E471-4318-9D62-5C4890D95092}" dt="2025-09-12T06:39:28.612" v="5506"/>
          <ac:spMkLst>
            <pc:docMk/>
            <pc:sldMk cId="580704182" sldId="2142532033"/>
            <ac:spMk id="4" creationId="{C6D94819-8761-F82A-C24D-C99F0D7572A3}"/>
          </ac:spMkLst>
        </pc:spChg>
        <pc:spChg chg="mod">
          <ac:chgData name="Martijn Schippers" userId="9773c2f3-cd17-45f6-965a-7eb3a1de8eb2" providerId="ADAL" clId="{8D4A9EB3-E471-4318-9D62-5C4890D95092}" dt="2025-09-12T06:39:28.612" v="5507"/>
          <ac:spMkLst>
            <pc:docMk/>
            <pc:sldMk cId="580704182" sldId="2142532033"/>
            <ac:spMk id="5" creationId="{E95D9E3D-5EE8-B01B-7E1A-C4E4508CF14E}"/>
          </ac:spMkLst>
        </pc:spChg>
        <pc:spChg chg="mod">
          <ac:chgData name="Martijn Schippers" userId="9773c2f3-cd17-45f6-965a-7eb3a1de8eb2" providerId="ADAL" clId="{8D4A9EB3-E471-4318-9D62-5C4890D95092}" dt="2025-09-12T06:39:28.612" v="5508"/>
          <ac:spMkLst>
            <pc:docMk/>
            <pc:sldMk cId="580704182" sldId="2142532033"/>
            <ac:spMk id="6" creationId="{1815A6DF-CB40-C136-C81A-82DB7E988BE0}"/>
          </ac:spMkLst>
        </pc:spChg>
        <pc:spChg chg="add mod">
          <ac:chgData name="Martijn Schippers" userId="9773c2f3-cd17-45f6-965a-7eb3a1de8eb2" providerId="ADAL" clId="{8D4A9EB3-E471-4318-9D62-5C4890D95092}" dt="2025-09-12T06:39:28.614" v="5509"/>
          <ac:spMkLst>
            <pc:docMk/>
            <pc:sldMk cId="580704182" sldId="2142532033"/>
            <ac:spMk id="7" creationId="{F6DD953D-7582-B531-144D-522EF9EAC747}"/>
          </ac:spMkLst>
        </pc:spChg>
        <pc:spChg chg="add mod">
          <ac:chgData name="Martijn Schippers" userId="9773c2f3-cd17-45f6-965a-7eb3a1de8eb2" providerId="ADAL" clId="{8D4A9EB3-E471-4318-9D62-5C4890D95092}" dt="2025-09-12T06:39:28.614" v="5510"/>
          <ac:spMkLst>
            <pc:docMk/>
            <pc:sldMk cId="580704182" sldId="2142532033"/>
            <ac:spMk id="8" creationId="{03F01895-23FC-5E40-0F61-9B64BC2EADEC}"/>
          </ac:spMkLst>
        </pc:spChg>
        <pc:spChg chg="add mod">
          <ac:chgData name="Martijn Schippers" userId="9773c2f3-cd17-45f6-965a-7eb3a1de8eb2" providerId="ADAL" clId="{8D4A9EB3-E471-4318-9D62-5C4890D95092}" dt="2025-09-12T06:39:28.614" v="5511"/>
          <ac:spMkLst>
            <pc:docMk/>
            <pc:sldMk cId="580704182" sldId="2142532033"/>
            <ac:spMk id="9" creationId="{F4D29D82-5922-6BB0-DCFD-FE4CDFD93A46}"/>
          </ac:spMkLst>
        </pc:spChg>
        <pc:spChg chg="add mod">
          <ac:chgData name="Martijn Schippers" userId="9773c2f3-cd17-45f6-965a-7eb3a1de8eb2" providerId="ADAL" clId="{8D4A9EB3-E471-4318-9D62-5C4890D95092}" dt="2025-09-12T06:39:28.614" v="5512"/>
          <ac:spMkLst>
            <pc:docMk/>
            <pc:sldMk cId="580704182" sldId="2142532033"/>
            <ac:spMk id="10" creationId="{2B90D93C-E6BE-453F-79C7-E94B7BCEE604}"/>
          </ac:spMkLst>
        </pc:spChg>
        <pc:spChg chg="add mod">
          <ac:chgData name="Martijn Schippers" userId="9773c2f3-cd17-45f6-965a-7eb3a1de8eb2" providerId="ADAL" clId="{8D4A9EB3-E471-4318-9D62-5C4890D95092}" dt="2025-09-12T06:39:28.614" v="5513"/>
          <ac:spMkLst>
            <pc:docMk/>
            <pc:sldMk cId="580704182" sldId="2142532033"/>
            <ac:spMk id="11" creationId="{3E1A7BD1-C719-FE80-4E0D-77495A1F3AB8}"/>
          </ac:spMkLst>
        </pc:spChg>
        <pc:spChg chg="add mod">
          <ac:chgData name="Martijn Schippers" userId="9773c2f3-cd17-45f6-965a-7eb3a1de8eb2" providerId="ADAL" clId="{8D4A9EB3-E471-4318-9D62-5C4890D95092}" dt="2025-09-12T06:39:28.614" v="5515"/>
          <ac:spMkLst>
            <pc:docMk/>
            <pc:sldMk cId="580704182" sldId="2142532033"/>
            <ac:spMk id="13" creationId="{5FADFA0C-151D-C218-4A9C-F9DFF0BD0C84}"/>
          </ac:spMkLst>
        </pc:spChg>
        <pc:spChg chg="add mod">
          <ac:chgData name="Martijn Schippers" userId="9773c2f3-cd17-45f6-965a-7eb3a1de8eb2" providerId="ADAL" clId="{8D4A9EB3-E471-4318-9D62-5C4890D95092}" dt="2025-09-12T06:39:28.616" v="5516"/>
          <ac:spMkLst>
            <pc:docMk/>
            <pc:sldMk cId="580704182" sldId="2142532033"/>
            <ac:spMk id="14" creationId="{B773880C-3552-85A4-1534-9A99694DC5F2}"/>
          </ac:spMkLst>
        </pc:spChg>
        <pc:spChg chg="add mod">
          <ac:chgData name="Martijn Schippers" userId="9773c2f3-cd17-45f6-965a-7eb3a1de8eb2" providerId="ADAL" clId="{8D4A9EB3-E471-4318-9D62-5C4890D95092}" dt="2025-09-12T06:39:28.616" v="5517"/>
          <ac:spMkLst>
            <pc:docMk/>
            <pc:sldMk cId="580704182" sldId="2142532033"/>
            <ac:spMk id="15" creationId="{534E6940-3B72-6964-47EE-C8BB3792827D}"/>
          </ac:spMkLst>
        </pc:spChg>
        <pc:cxnChg chg="add mod">
          <ac:chgData name="Martijn Schippers" userId="9773c2f3-cd17-45f6-965a-7eb3a1de8eb2" providerId="ADAL" clId="{8D4A9EB3-E471-4318-9D62-5C4890D95092}" dt="2025-09-12T06:39:28.614" v="5514"/>
          <ac:cxnSpMkLst>
            <pc:docMk/>
            <pc:sldMk cId="580704182" sldId="2142532033"/>
            <ac:cxnSpMk id="12" creationId="{F17628FA-E8CB-7880-289C-7329ADAA3332}"/>
          </ac:cxnSpMkLst>
        </pc:cxnChg>
      </pc:sldChg>
      <pc:sldChg chg="modSp del">
        <pc:chgData name="Martijn Schippers" userId="9773c2f3-cd17-45f6-965a-7eb3a1de8eb2" providerId="ADAL" clId="{8D4A9EB3-E471-4318-9D62-5C4890D95092}" dt="2025-09-09T19:29:21.041" v="347" actId="47"/>
        <pc:sldMkLst>
          <pc:docMk/>
          <pc:sldMk cId="2143167237" sldId="2142532034"/>
        </pc:sldMkLst>
      </pc:sldChg>
      <pc:sldChg chg="addSp delSp modSp add mod chgLayout">
        <pc:chgData name="Martijn Schippers" userId="9773c2f3-cd17-45f6-965a-7eb3a1de8eb2" providerId="ADAL" clId="{8D4A9EB3-E471-4318-9D62-5C4890D95092}" dt="2025-09-12T06:39:20.666" v="5468"/>
        <pc:sldMkLst>
          <pc:docMk/>
          <pc:sldMk cId="2678182768" sldId="2142532034"/>
        </pc:sldMkLst>
        <pc:spChg chg="mod">
          <ac:chgData name="Martijn Schippers" userId="9773c2f3-cd17-45f6-965a-7eb3a1de8eb2" providerId="ADAL" clId="{8D4A9EB3-E471-4318-9D62-5C4890D95092}" dt="2025-09-12T06:39:20.664" v="5463"/>
          <ac:spMkLst>
            <pc:docMk/>
            <pc:sldMk cId="2678182768" sldId="2142532034"/>
            <ac:spMk id="2" creationId="{129B1142-C6E7-C204-3D84-65CD8884C433}"/>
          </ac:spMkLst>
        </pc:spChg>
        <pc:spChg chg="mod">
          <ac:chgData name="Martijn Schippers" userId="9773c2f3-cd17-45f6-965a-7eb3a1de8eb2" providerId="ADAL" clId="{8D4A9EB3-E471-4318-9D62-5C4890D95092}" dt="2025-09-12T06:39:20.666" v="5466"/>
          <ac:spMkLst>
            <pc:docMk/>
            <pc:sldMk cId="2678182768" sldId="2142532034"/>
            <ac:spMk id="4" creationId="{433DF606-8261-3BBD-67F5-A04CE2E7D792}"/>
          </ac:spMkLst>
        </pc:spChg>
        <pc:spChg chg="mod">
          <ac:chgData name="Martijn Schippers" userId="9773c2f3-cd17-45f6-965a-7eb3a1de8eb2" providerId="ADAL" clId="{8D4A9EB3-E471-4318-9D62-5C4890D95092}" dt="2025-09-12T06:39:20.666" v="5467"/>
          <ac:spMkLst>
            <pc:docMk/>
            <pc:sldMk cId="2678182768" sldId="2142532034"/>
            <ac:spMk id="5" creationId="{04EC8EC4-5056-580B-4AB4-E3C5D43CEBCE}"/>
          </ac:spMkLst>
        </pc:spChg>
        <pc:spChg chg="mod">
          <ac:chgData name="Martijn Schippers" userId="9773c2f3-cd17-45f6-965a-7eb3a1de8eb2" providerId="ADAL" clId="{8D4A9EB3-E471-4318-9D62-5C4890D95092}" dt="2025-09-12T06:39:20.666" v="5468"/>
          <ac:spMkLst>
            <pc:docMk/>
            <pc:sldMk cId="2678182768" sldId="2142532034"/>
            <ac:spMk id="6" creationId="{7054B406-2FD0-B1C9-047C-6EACE0E256F3}"/>
          </ac:spMkLst>
        </pc:spChg>
        <pc:picChg chg="add mod ord">
          <ac:chgData name="Martijn Schippers" userId="9773c2f3-cd17-45f6-965a-7eb3a1de8eb2" providerId="ADAL" clId="{8D4A9EB3-E471-4318-9D62-5C4890D95092}" dt="2025-09-12T06:39:20.664" v="5465"/>
          <ac:picMkLst>
            <pc:docMk/>
            <pc:sldMk cId="2678182768" sldId="2142532034"/>
            <ac:picMk id="7" creationId="{1FE77DCA-A385-94BC-C35E-4DC9CFA29265}"/>
          </ac:picMkLst>
        </pc:picChg>
        <pc:picChg chg="add mod ord">
          <ac:chgData name="Martijn Schippers" userId="9773c2f3-cd17-45f6-965a-7eb3a1de8eb2" providerId="ADAL" clId="{8D4A9EB3-E471-4318-9D62-5C4890D95092}" dt="2025-09-12T06:39:20.664" v="5464"/>
          <ac:picMkLst>
            <pc:docMk/>
            <pc:sldMk cId="2678182768" sldId="2142532034"/>
            <ac:picMk id="8" creationId="{AC5E59D1-C01B-0BBA-064A-BA900D33D0DD}"/>
          </ac:picMkLst>
        </pc:picChg>
      </pc:sldChg>
      <pc:sldChg chg="del">
        <pc:chgData name="Martijn Schippers" userId="9773c2f3-cd17-45f6-965a-7eb3a1de8eb2" providerId="ADAL" clId="{8D4A9EB3-E471-4318-9D62-5C4890D95092}" dt="2025-09-09T19:29:21.041" v="347" actId="47"/>
        <pc:sldMkLst>
          <pc:docMk/>
          <pc:sldMk cId="2525605491" sldId="2142532035"/>
        </pc:sldMkLst>
      </pc:sldChg>
      <pc:sldChg chg="addSp modSp add mod">
        <pc:chgData name="Martijn Schippers" userId="9773c2f3-cd17-45f6-965a-7eb3a1de8eb2" providerId="ADAL" clId="{8D4A9EB3-E471-4318-9D62-5C4890D95092}" dt="2025-09-12T06:39:40.881" v="5546"/>
        <pc:sldMkLst>
          <pc:docMk/>
          <pc:sldMk cId="3651356044" sldId="2142532035"/>
        </pc:sldMkLst>
        <pc:spChg chg="mod">
          <ac:chgData name="Martijn Schippers" userId="9773c2f3-cd17-45f6-965a-7eb3a1de8eb2" providerId="ADAL" clId="{8D4A9EB3-E471-4318-9D62-5C4890D95092}" dt="2025-09-12T06:39:40.879" v="5540"/>
          <ac:spMkLst>
            <pc:docMk/>
            <pc:sldMk cId="3651356044" sldId="2142532035"/>
            <ac:spMk id="2" creationId="{21592832-E393-73A5-4484-0FAAF8A1AD8F}"/>
          </ac:spMkLst>
        </pc:spChg>
        <pc:spChg chg="mod">
          <ac:chgData name="Martijn Schippers" userId="9773c2f3-cd17-45f6-965a-7eb3a1de8eb2" providerId="ADAL" clId="{8D4A9EB3-E471-4318-9D62-5C4890D95092}" dt="2025-09-12T06:39:40.879" v="5541"/>
          <ac:spMkLst>
            <pc:docMk/>
            <pc:sldMk cId="3651356044" sldId="2142532035"/>
            <ac:spMk id="3" creationId="{6FDB1DA0-C76D-4892-6EE3-DEC6C3EE108C}"/>
          </ac:spMkLst>
        </pc:spChg>
        <pc:spChg chg="mod">
          <ac:chgData name="Martijn Schippers" userId="9773c2f3-cd17-45f6-965a-7eb3a1de8eb2" providerId="ADAL" clId="{8D4A9EB3-E471-4318-9D62-5C4890D95092}" dt="2025-09-12T06:39:40.879" v="5542"/>
          <ac:spMkLst>
            <pc:docMk/>
            <pc:sldMk cId="3651356044" sldId="2142532035"/>
            <ac:spMk id="4" creationId="{593694DE-9CB6-1543-17F1-C69B14004D3C}"/>
          </ac:spMkLst>
        </pc:spChg>
        <pc:spChg chg="mod">
          <ac:chgData name="Martijn Schippers" userId="9773c2f3-cd17-45f6-965a-7eb3a1de8eb2" providerId="ADAL" clId="{8D4A9EB3-E471-4318-9D62-5C4890D95092}" dt="2025-09-12T06:39:40.880" v="5543"/>
          <ac:spMkLst>
            <pc:docMk/>
            <pc:sldMk cId="3651356044" sldId="2142532035"/>
            <ac:spMk id="5" creationId="{C4F40013-C982-FB52-5310-0B3C824F76E5}"/>
          </ac:spMkLst>
        </pc:spChg>
        <pc:spChg chg="mod">
          <ac:chgData name="Martijn Schippers" userId="9773c2f3-cd17-45f6-965a-7eb3a1de8eb2" providerId="ADAL" clId="{8D4A9EB3-E471-4318-9D62-5C4890D95092}" dt="2025-09-12T06:39:40.880" v="5544"/>
          <ac:spMkLst>
            <pc:docMk/>
            <pc:sldMk cId="3651356044" sldId="2142532035"/>
            <ac:spMk id="6" creationId="{C5629336-6CF8-E5CF-6B76-7F04FBF3EF96}"/>
          </ac:spMkLst>
        </pc:spChg>
        <pc:spChg chg="add mod">
          <ac:chgData name="Martijn Schippers" userId="9773c2f3-cd17-45f6-965a-7eb3a1de8eb2" providerId="ADAL" clId="{8D4A9EB3-E471-4318-9D62-5C4890D95092}" dt="2025-09-12T06:39:40.881" v="5545"/>
          <ac:spMkLst>
            <pc:docMk/>
            <pc:sldMk cId="3651356044" sldId="2142532035"/>
            <ac:spMk id="7" creationId="{65D00DC2-826E-9F0F-67DF-68596AC3F4E2}"/>
          </ac:spMkLst>
        </pc:spChg>
        <pc:spChg chg="add mod">
          <ac:chgData name="Martijn Schippers" userId="9773c2f3-cd17-45f6-965a-7eb3a1de8eb2" providerId="ADAL" clId="{8D4A9EB3-E471-4318-9D62-5C4890D95092}" dt="2025-09-12T06:39:40.881" v="5546"/>
          <ac:spMkLst>
            <pc:docMk/>
            <pc:sldMk cId="3651356044" sldId="2142532035"/>
            <ac:spMk id="8" creationId="{8C1A3E46-675F-4634-C960-6D4C0B0992D4}"/>
          </ac:spMkLst>
        </pc:spChg>
      </pc:sldChg>
      <pc:sldChg chg="del">
        <pc:chgData name="Martijn Schippers" userId="9773c2f3-cd17-45f6-965a-7eb3a1de8eb2" providerId="ADAL" clId="{8D4A9EB3-E471-4318-9D62-5C4890D95092}" dt="2025-09-09T19:29:21.041" v="347" actId="47"/>
        <pc:sldMkLst>
          <pc:docMk/>
          <pc:sldMk cId="725382152" sldId="2142532036"/>
        </pc:sldMkLst>
      </pc:sldChg>
      <pc:sldChg chg="modSp new mod">
        <pc:chgData name="Martijn Schippers" userId="9773c2f3-cd17-45f6-965a-7eb3a1de8eb2" providerId="ADAL" clId="{8D4A9EB3-E471-4318-9D62-5C4890D95092}" dt="2025-09-12T06:39:57.487" v="5616"/>
        <pc:sldMkLst>
          <pc:docMk/>
          <pc:sldMk cId="3712226292" sldId="2142532036"/>
        </pc:sldMkLst>
        <pc:spChg chg="mod">
          <ac:chgData name="Martijn Schippers" userId="9773c2f3-cd17-45f6-965a-7eb3a1de8eb2" providerId="ADAL" clId="{8D4A9EB3-E471-4318-9D62-5C4890D95092}" dt="2025-09-12T06:39:57.486" v="5612"/>
          <ac:spMkLst>
            <pc:docMk/>
            <pc:sldMk cId="3712226292" sldId="2142532036"/>
            <ac:spMk id="2" creationId="{E474C588-28A1-EC7F-2C19-6E553CD81DC7}"/>
          </ac:spMkLst>
        </pc:spChg>
        <pc:spChg chg="mod">
          <ac:chgData name="Martijn Schippers" userId="9773c2f3-cd17-45f6-965a-7eb3a1de8eb2" providerId="ADAL" clId="{8D4A9EB3-E471-4318-9D62-5C4890D95092}" dt="2025-09-12T06:39:57.486" v="5613"/>
          <ac:spMkLst>
            <pc:docMk/>
            <pc:sldMk cId="3712226292" sldId="2142532036"/>
            <ac:spMk id="3" creationId="{51D48A48-EA7A-CAC2-69A8-F99FBD38DE6C}"/>
          </ac:spMkLst>
        </pc:spChg>
        <pc:spChg chg="mod">
          <ac:chgData name="Martijn Schippers" userId="9773c2f3-cd17-45f6-965a-7eb3a1de8eb2" providerId="ADAL" clId="{8D4A9EB3-E471-4318-9D62-5C4890D95092}" dt="2025-09-12T06:39:57.486" v="5614"/>
          <ac:spMkLst>
            <pc:docMk/>
            <pc:sldMk cId="3712226292" sldId="2142532036"/>
            <ac:spMk id="4" creationId="{4B5542E1-34A4-2F97-D1FA-BD28FB1910E3}"/>
          </ac:spMkLst>
        </pc:spChg>
        <pc:spChg chg="mod">
          <ac:chgData name="Martijn Schippers" userId="9773c2f3-cd17-45f6-965a-7eb3a1de8eb2" providerId="ADAL" clId="{8D4A9EB3-E471-4318-9D62-5C4890D95092}" dt="2025-09-12T06:39:57.487" v="5615"/>
          <ac:spMkLst>
            <pc:docMk/>
            <pc:sldMk cId="3712226292" sldId="2142532036"/>
            <ac:spMk id="5" creationId="{AF219DD2-E5AA-BB68-4398-2A1A6EB0735A}"/>
          </ac:spMkLst>
        </pc:spChg>
        <pc:spChg chg="mod">
          <ac:chgData name="Martijn Schippers" userId="9773c2f3-cd17-45f6-965a-7eb3a1de8eb2" providerId="ADAL" clId="{8D4A9EB3-E471-4318-9D62-5C4890D95092}" dt="2025-09-12T06:39:57.487" v="5616"/>
          <ac:spMkLst>
            <pc:docMk/>
            <pc:sldMk cId="3712226292" sldId="2142532036"/>
            <ac:spMk id="6" creationId="{20865A54-EFF0-E877-4503-3634CCFDD20B}"/>
          </ac:spMkLst>
        </pc:spChg>
      </pc:sldChg>
      <pc:sldChg chg="del">
        <pc:chgData name="Martijn Schippers" userId="9773c2f3-cd17-45f6-965a-7eb3a1de8eb2" providerId="ADAL" clId="{8D4A9EB3-E471-4318-9D62-5C4890D95092}" dt="2025-09-09T19:29:21.041" v="347" actId="47"/>
        <pc:sldMkLst>
          <pc:docMk/>
          <pc:sldMk cId="190175559" sldId="2142532037"/>
        </pc:sldMkLst>
      </pc:sldChg>
      <pc:sldChg chg="modSp add mod">
        <pc:chgData name="Martijn Schippers" userId="9773c2f3-cd17-45f6-965a-7eb3a1de8eb2" providerId="ADAL" clId="{8D4A9EB3-E471-4318-9D62-5C4890D95092}" dt="2025-09-12T06:40:00.741" v="5632"/>
        <pc:sldMkLst>
          <pc:docMk/>
          <pc:sldMk cId="2188225052" sldId="2142532037"/>
        </pc:sldMkLst>
        <pc:spChg chg="mod">
          <ac:chgData name="Martijn Schippers" userId="9773c2f3-cd17-45f6-965a-7eb3a1de8eb2" providerId="ADAL" clId="{8D4A9EB3-E471-4318-9D62-5C4890D95092}" dt="2025-09-12T06:40:00.741" v="5628"/>
          <ac:spMkLst>
            <pc:docMk/>
            <pc:sldMk cId="2188225052" sldId="2142532037"/>
            <ac:spMk id="2" creationId="{4994952F-8F51-C7A0-9C38-360EF7E8C539}"/>
          </ac:spMkLst>
        </pc:spChg>
        <pc:spChg chg="mod">
          <ac:chgData name="Martijn Schippers" userId="9773c2f3-cd17-45f6-965a-7eb3a1de8eb2" providerId="ADAL" clId="{8D4A9EB3-E471-4318-9D62-5C4890D95092}" dt="2025-09-12T06:40:00.741" v="5629"/>
          <ac:spMkLst>
            <pc:docMk/>
            <pc:sldMk cId="2188225052" sldId="2142532037"/>
            <ac:spMk id="3" creationId="{C3D9F13B-1F8C-D71B-3E11-39D0A65A14BE}"/>
          </ac:spMkLst>
        </pc:spChg>
        <pc:spChg chg="mod">
          <ac:chgData name="Martijn Schippers" userId="9773c2f3-cd17-45f6-965a-7eb3a1de8eb2" providerId="ADAL" clId="{8D4A9EB3-E471-4318-9D62-5C4890D95092}" dt="2025-09-12T06:40:00.741" v="5630"/>
          <ac:spMkLst>
            <pc:docMk/>
            <pc:sldMk cId="2188225052" sldId="2142532037"/>
            <ac:spMk id="4" creationId="{53F84666-90EA-EEA1-8AFA-2E768AACE59B}"/>
          </ac:spMkLst>
        </pc:spChg>
        <pc:spChg chg="mod">
          <ac:chgData name="Martijn Schippers" userId="9773c2f3-cd17-45f6-965a-7eb3a1de8eb2" providerId="ADAL" clId="{8D4A9EB3-E471-4318-9D62-5C4890D95092}" dt="2025-09-12T06:40:00.741" v="5631"/>
          <ac:spMkLst>
            <pc:docMk/>
            <pc:sldMk cId="2188225052" sldId="2142532037"/>
            <ac:spMk id="5" creationId="{03412E9C-C695-F283-3481-6B2E0C83F2D7}"/>
          </ac:spMkLst>
        </pc:spChg>
        <pc:spChg chg="mod">
          <ac:chgData name="Martijn Schippers" userId="9773c2f3-cd17-45f6-965a-7eb3a1de8eb2" providerId="ADAL" clId="{8D4A9EB3-E471-4318-9D62-5C4890D95092}" dt="2025-09-12T06:40:00.741" v="5632"/>
          <ac:spMkLst>
            <pc:docMk/>
            <pc:sldMk cId="2188225052" sldId="2142532037"/>
            <ac:spMk id="6" creationId="{86615C78-3AD7-160A-000E-A21E61BA37BE}"/>
          </ac:spMkLst>
        </pc:spChg>
      </pc:sldChg>
      <pc:sldChg chg="del">
        <pc:chgData name="Martijn Schippers" userId="9773c2f3-cd17-45f6-965a-7eb3a1de8eb2" providerId="ADAL" clId="{8D4A9EB3-E471-4318-9D62-5C4890D95092}" dt="2025-09-09T19:29:21.041" v="347" actId="47"/>
        <pc:sldMkLst>
          <pc:docMk/>
          <pc:sldMk cId="1368795511" sldId="2142532038"/>
        </pc:sldMkLst>
      </pc:sldChg>
      <pc:sldChg chg="addSp delSp modSp add mod">
        <pc:chgData name="Martijn Schippers" userId="9773c2f3-cd17-45f6-965a-7eb3a1de8eb2" providerId="ADAL" clId="{8D4A9EB3-E471-4318-9D62-5C4890D95092}" dt="2025-09-12T06:41:33.205" v="5654"/>
        <pc:sldMkLst>
          <pc:docMk/>
          <pc:sldMk cId="2598008651" sldId="2142532038"/>
        </pc:sldMkLst>
        <pc:spChg chg="mod">
          <ac:chgData name="Martijn Schippers" userId="9773c2f3-cd17-45f6-965a-7eb3a1de8eb2" providerId="ADAL" clId="{8D4A9EB3-E471-4318-9D62-5C4890D95092}" dt="2025-09-12T06:41:33.203" v="5649"/>
          <ac:spMkLst>
            <pc:docMk/>
            <pc:sldMk cId="2598008651" sldId="2142532038"/>
            <ac:spMk id="2" creationId="{40E8348E-46A7-AF9B-6895-4CFC2482AF66}"/>
          </ac:spMkLst>
        </pc:spChg>
        <pc:spChg chg="mod">
          <ac:chgData name="Martijn Schippers" userId="9773c2f3-cd17-45f6-965a-7eb3a1de8eb2" providerId="ADAL" clId="{8D4A9EB3-E471-4318-9D62-5C4890D95092}" dt="2025-09-12T06:41:33.203" v="5650"/>
          <ac:spMkLst>
            <pc:docMk/>
            <pc:sldMk cId="2598008651" sldId="2142532038"/>
            <ac:spMk id="3" creationId="{72668DFC-2A24-269F-659D-F41DB8EA30F2}"/>
          </ac:spMkLst>
        </pc:spChg>
        <pc:spChg chg="mod">
          <ac:chgData name="Martijn Schippers" userId="9773c2f3-cd17-45f6-965a-7eb3a1de8eb2" providerId="ADAL" clId="{8D4A9EB3-E471-4318-9D62-5C4890D95092}" dt="2025-09-12T06:41:33.203" v="5651"/>
          <ac:spMkLst>
            <pc:docMk/>
            <pc:sldMk cId="2598008651" sldId="2142532038"/>
            <ac:spMk id="4" creationId="{E7228182-6802-42CD-4121-EF453B450F94}"/>
          </ac:spMkLst>
        </pc:spChg>
        <pc:spChg chg="mod">
          <ac:chgData name="Martijn Schippers" userId="9773c2f3-cd17-45f6-965a-7eb3a1de8eb2" providerId="ADAL" clId="{8D4A9EB3-E471-4318-9D62-5C4890D95092}" dt="2025-09-12T06:41:33.205" v="5652"/>
          <ac:spMkLst>
            <pc:docMk/>
            <pc:sldMk cId="2598008651" sldId="2142532038"/>
            <ac:spMk id="5" creationId="{25FDB6D1-A43F-0D5B-CA50-CE626B8D6CD4}"/>
          </ac:spMkLst>
        </pc:spChg>
        <pc:spChg chg="mod">
          <ac:chgData name="Martijn Schippers" userId="9773c2f3-cd17-45f6-965a-7eb3a1de8eb2" providerId="ADAL" clId="{8D4A9EB3-E471-4318-9D62-5C4890D95092}" dt="2025-09-12T06:41:33.205" v="5653"/>
          <ac:spMkLst>
            <pc:docMk/>
            <pc:sldMk cId="2598008651" sldId="2142532038"/>
            <ac:spMk id="6" creationId="{85F3DFB9-5F39-751A-9B07-DC92AF7925F2}"/>
          </ac:spMkLst>
        </pc:spChg>
        <pc:picChg chg="add mod">
          <ac:chgData name="Martijn Schippers" userId="9773c2f3-cd17-45f6-965a-7eb3a1de8eb2" providerId="ADAL" clId="{8D4A9EB3-E471-4318-9D62-5C4890D95092}" dt="2025-09-12T06:41:33.205" v="5654"/>
          <ac:picMkLst>
            <pc:docMk/>
            <pc:sldMk cId="2598008651" sldId="2142532038"/>
            <ac:picMk id="11" creationId="{DFA508AA-0E0F-E345-87BC-639468140A8D}"/>
          </ac:picMkLst>
        </pc:picChg>
      </pc:sldChg>
      <pc:sldChg chg="del">
        <pc:chgData name="Martijn Schippers" userId="9773c2f3-cd17-45f6-965a-7eb3a1de8eb2" providerId="ADAL" clId="{8D4A9EB3-E471-4318-9D62-5C4890D95092}" dt="2025-09-09T19:29:21.041" v="347" actId="47"/>
        <pc:sldMkLst>
          <pc:docMk/>
          <pc:sldMk cId="1957967314" sldId="2142532039"/>
        </pc:sldMkLst>
      </pc:sldChg>
      <pc:sldChg chg="delSp modSp add mod">
        <pc:chgData name="Martijn Schippers" userId="9773c2f3-cd17-45f6-965a-7eb3a1de8eb2" providerId="ADAL" clId="{8D4A9EB3-E471-4318-9D62-5C4890D95092}" dt="2025-09-12T06:40:00.058" v="5627"/>
        <pc:sldMkLst>
          <pc:docMk/>
          <pc:sldMk cId="2193640453" sldId="2142532039"/>
        </pc:sldMkLst>
        <pc:spChg chg="mod">
          <ac:chgData name="Martijn Schippers" userId="9773c2f3-cd17-45f6-965a-7eb3a1de8eb2" providerId="ADAL" clId="{8D4A9EB3-E471-4318-9D62-5C4890D95092}" dt="2025-09-12T06:40:00.056" v="5623"/>
          <ac:spMkLst>
            <pc:docMk/>
            <pc:sldMk cId="2193640453" sldId="2142532039"/>
            <ac:spMk id="2" creationId="{28D6ED47-A463-7D61-9B01-B791CAA59B64}"/>
          </ac:spMkLst>
        </pc:spChg>
        <pc:spChg chg="mod">
          <ac:chgData name="Martijn Schippers" userId="9773c2f3-cd17-45f6-965a-7eb3a1de8eb2" providerId="ADAL" clId="{8D4A9EB3-E471-4318-9D62-5C4890D95092}" dt="2025-09-12T06:40:00.056" v="5624"/>
          <ac:spMkLst>
            <pc:docMk/>
            <pc:sldMk cId="2193640453" sldId="2142532039"/>
            <ac:spMk id="3" creationId="{B31BD06B-5DED-ED17-4672-54DBE6E0545D}"/>
          </ac:spMkLst>
        </pc:spChg>
        <pc:spChg chg="mod">
          <ac:chgData name="Martijn Schippers" userId="9773c2f3-cd17-45f6-965a-7eb3a1de8eb2" providerId="ADAL" clId="{8D4A9EB3-E471-4318-9D62-5C4890D95092}" dt="2025-09-12T06:40:00.056" v="5625"/>
          <ac:spMkLst>
            <pc:docMk/>
            <pc:sldMk cId="2193640453" sldId="2142532039"/>
            <ac:spMk id="4" creationId="{1DC5FA47-FCB1-F2FC-BB47-EE23C64914E8}"/>
          </ac:spMkLst>
        </pc:spChg>
        <pc:spChg chg="mod">
          <ac:chgData name="Martijn Schippers" userId="9773c2f3-cd17-45f6-965a-7eb3a1de8eb2" providerId="ADAL" clId="{8D4A9EB3-E471-4318-9D62-5C4890D95092}" dt="2025-09-12T06:40:00.056" v="5626"/>
          <ac:spMkLst>
            <pc:docMk/>
            <pc:sldMk cId="2193640453" sldId="2142532039"/>
            <ac:spMk id="5" creationId="{03F6353B-C327-BB60-7D0D-D7A7B39E81A9}"/>
          </ac:spMkLst>
        </pc:spChg>
        <pc:spChg chg="mod">
          <ac:chgData name="Martijn Schippers" userId="9773c2f3-cd17-45f6-965a-7eb3a1de8eb2" providerId="ADAL" clId="{8D4A9EB3-E471-4318-9D62-5C4890D95092}" dt="2025-09-12T06:40:00.058" v="5627"/>
          <ac:spMkLst>
            <pc:docMk/>
            <pc:sldMk cId="2193640453" sldId="2142532039"/>
            <ac:spMk id="6" creationId="{4F021AF1-A8B7-021F-ED8E-2253C55DFAA0}"/>
          </ac:spMkLst>
        </pc:spChg>
      </pc:sldChg>
      <pc:sldChg chg="del">
        <pc:chgData name="Martijn Schippers" userId="9773c2f3-cd17-45f6-965a-7eb3a1de8eb2" providerId="ADAL" clId="{8D4A9EB3-E471-4318-9D62-5C4890D95092}" dt="2025-09-09T19:29:21.041" v="347" actId="47"/>
        <pc:sldMkLst>
          <pc:docMk/>
          <pc:sldMk cId="418932487" sldId="2142532040"/>
        </pc:sldMkLst>
      </pc:sldChg>
      <pc:sldChg chg="modSp add mod">
        <pc:chgData name="Martijn Schippers" userId="9773c2f3-cd17-45f6-965a-7eb3a1de8eb2" providerId="ADAL" clId="{8D4A9EB3-E471-4318-9D62-5C4890D95092}" dt="2025-09-12T06:40:01.862" v="5637"/>
        <pc:sldMkLst>
          <pc:docMk/>
          <pc:sldMk cId="1294285495" sldId="2142532040"/>
        </pc:sldMkLst>
        <pc:spChg chg="mod">
          <ac:chgData name="Martijn Schippers" userId="9773c2f3-cd17-45f6-965a-7eb3a1de8eb2" providerId="ADAL" clId="{8D4A9EB3-E471-4318-9D62-5C4890D95092}" dt="2025-09-12T06:40:01.862" v="5633"/>
          <ac:spMkLst>
            <pc:docMk/>
            <pc:sldMk cId="1294285495" sldId="2142532040"/>
            <ac:spMk id="2" creationId="{FB81C05A-42DE-B891-EE9C-61B1A04AC841}"/>
          </ac:spMkLst>
        </pc:spChg>
        <pc:spChg chg="mod">
          <ac:chgData name="Martijn Schippers" userId="9773c2f3-cd17-45f6-965a-7eb3a1de8eb2" providerId="ADAL" clId="{8D4A9EB3-E471-4318-9D62-5C4890D95092}" dt="2025-09-12T06:40:01.862" v="5634"/>
          <ac:spMkLst>
            <pc:docMk/>
            <pc:sldMk cId="1294285495" sldId="2142532040"/>
            <ac:spMk id="3" creationId="{9FACB857-5441-62B4-4D1C-51123241DAD5}"/>
          </ac:spMkLst>
        </pc:spChg>
        <pc:spChg chg="mod">
          <ac:chgData name="Martijn Schippers" userId="9773c2f3-cd17-45f6-965a-7eb3a1de8eb2" providerId="ADAL" clId="{8D4A9EB3-E471-4318-9D62-5C4890D95092}" dt="2025-09-12T06:40:01.862" v="5635"/>
          <ac:spMkLst>
            <pc:docMk/>
            <pc:sldMk cId="1294285495" sldId="2142532040"/>
            <ac:spMk id="4" creationId="{42371857-67CF-DD04-A315-1E2A2D0EEE19}"/>
          </ac:spMkLst>
        </pc:spChg>
        <pc:spChg chg="mod">
          <ac:chgData name="Martijn Schippers" userId="9773c2f3-cd17-45f6-965a-7eb3a1de8eb2" providerId="ADAL" clId="{8D4A9EB3-E471-4318-9D62-5C4890D95092}" dt="2025-09-12T06:40:01.862" v="5636"/>
          <ac:spMkLst>
            <pc:docMk/>
            <pc:sldMk cId="1294285495" sldId="2142532040"/>
            <ac:spMk id="5" creationId="{0C7CA7EF-3348-6BDE-8995-945BF3BF01C1}"/>
          </ac:spMkLst>
        </pc:spChg>
        <pc:spChg chg="mod">
          <ac:chgData name="Martijn Schippers" userId="9773c2f3-cd17-45f6-965a-7eb3a1de8eb2" providerId="ADAL" clId="{8D4A9EB3-E471-4318-9D62-5C4890D95092}" dt="2025-09-12T06:40:01.862" v="5637"/>
          <ac:spMkLst>
            <pc:docMk/>
            <pc:sldMk cId="1294285495" sldId="2142532040"/>
            <ac:spMk id="6" creationId="{C62F2AF3-5F76-4BF3-8AB7-D45E9CDC86ED}"/>
          </ac:spMkLst>
        </pc:spChg>
      </pc:sldChg>
      <pc:sldChg chg="del">
        <pc:chgData name="Martijn Schippers" userId="9773c2f3-cd17-45f6-965a-7eb3a1de8eb2" providerId="ADAL" clId="{8D4A9EB3-E471-4318-9D62-5C4890D95092}" dt="2025-09-09T19:29:21.041" v="347" actId="47"/>
        <pc:sldMkLst>
          <pc:docMk/>
          <pc:sldMk cId="4053715498" sldId="2142532041"/>
        </pc:sldMkLst>
      </pc:sldChg>
      <pc:sldChg chg="modSp add del">
        <pc:chgData name="Martijn Schippers" userId="9773c2f3-cd17-45f6-965a-7eb3a1de8eb2" providerId="ADAL" clId="{8D4A9EB3-E471-4318-9D62-5C4890D95092}" dt="2025-09-10T19:09:18.014" v="1696" actId="47"/>
        <pc:sldMkLst>
          <pc:docMk/>
          <pc:sldMk cId="1718829861" sldId="2147483542"/>
        </pc:sldMkLst>
      </pc:sldChg>
      <pc:sldChg chg="addSp delSp modSp new mod">
        <pc:chgData name="Martijn Schippers" userId="9773c2f3-cd17-45f6-965a-7eb3a1de8eb2" providerId="ADAL" clId="{8D4A9EB3-E471-4318-9D62-5C4890D95092}" dt="2025-09-12T06:39:38.035" v="5539"/>
        <pc:sldMkLst>
          <pc:docMk/>
          <pc:sldMk cId="804510615" sldId="2147483543"/>
        </pc:sldMkLst>
        <pc:spChg chg="mod">
          <ac:chgData name="Martijn Schippers" userId="9773c2f3-cd17-45f6-965a-7eb3a1de8eb2" providerId="ADAL" clId="{8D4A9EB3-E471-4318-9D62-5C4890D95092}" dt="2025-09-12T06:39:38.035" v="5529"/>
          <ac:spMkLst>
            <pc:docMk/>
            <pc:sldMk cId="804510615" sldId="2147483543"/>
            <ac:spMk id="2" creationId="{8ADFDED2-B420-A876-B1A1-6B6DAA13A66C}"/>
          </ac:spMkLst>
        </pc:spChg>
        <pc:spChg chg="mod">
          <ac:chgData name="Martijn Schippers" userId="9773c2f3-cd17-45f6-965a-7eb3a1de8eb2" providerId="ADAL" clId="{8D4A9EB3-E471-4318-9D62-5C4890D95092}" dt="2025-09-12T06:39:38.035" v="5530"/>
          <ac:spMkLst>
            <pc:docMk/>
            <pc:sldMk cId="804510615" sldId="2147483543"/>
            <ac:spMk id="4" creationId="{2A126402-26C3-9EB6-B38F-22FB0DB3FFAE}"/>
          </ac:spMkLst>
        </pc:spChg>
        <pc:spChg chg="mod">
          <ac:chgData name="Martijn Schippers" userId="9773c2f3-cd17-45f6-965a-7eb3a1de8eb2" providerId="ADAL" clId="{8D4A9EB3-E471-4318-9D62-5C4890D95092}" dt="2025-09-12T06:39:38.035" v="5531"/>
          <ac:spMkLst>
            <pc:docMk/>
            <pc:sldMk cId="804510615" sldId="2147483543"/>
            <ac:spMk id="5" creationId="{9D7B1FEB-55E7-6B4F-EB19-59B3DED380BC}"/>
          </ac:spMkLst>
        </pc:spChg>
        <pc:spChg chg="mod">
          <ac:chgData name="Martijn Schippers" userId="9773c2f3-cd17-45f6-965a-7eb3a1de8eb2" providerId="ADAL" clId="{8D4A9EB3-E471-4318-9D62-5C4890D95092}" dt="2025-09-12T06:39:38.035" v="5532"/>
          <ac:spMkLst>
            <pc:docMk/>
            <pc:sldMk cId="804510615" sldId="2147483543"/>
            <ac:spMk id="6" creationId="{86FF0ACD-774C-D354-722C-551884CEFE75}"/>
          </ac:spMkLst>
        </pc:spChg>
        <pc:spChg chg="add mod">
          <ac:chgData name="Martijn Schippers" userId="9773c2f3-cd17-45f6-965a-7eb3a1de8eb2" providerId="ADAL" clId="{8D4A9EB3-E471-4318-9D62-5C4890D95092}" dt="2025-09-12T06:39:38.035" v="5533"/>
          <ac:spMkLst>
            <pc:docMk/>
            <pc:sldMk cId="804510615" sldId="2147483543"/>
            <ac:spMk id="7" creationId="{5444C8B6-D143-5362-6940-86C3A1F7697E}"/>
          </ac:spMkLst>
        </pc:spChg>
        <pc:spChg chg="mod">
          <ac:chgData name="Martijn Schippers" userId="9773c2f3-cd17-45f6-965a-7eb3a1de8eb2" providerId="ADAL" clId="{8D4A9EB3-E471-4318-9D62-5C4890D95092}" dt="2025-09-10T19:08:32.090" v="1667" actId="207"/>
          <ac:spMkLst>
            <pc:docMk/>
            <pc:sldMk cId="804510615" sldId="2147483543"/>
            <ac:spMk id="10" creationId="{07D8BEFB-391A-6A64-7E9B-3EED67F34095}"/>
          </ac:spMkLst>
        </pc:spChg>
        <pc:spChg chg="mod">
          <ac:chgData name="Martijn Schippers" userId="9773c2f3-cd17-45f6-965a-7eb3a1de8eb2" providerId="ADAL" clId="{8D4A9EB3-E471-4318-9D62-5C4890D95092}" dt="2025-09-10T19:08:32.090" v="1667" actId="207"/>
          <ac:spMkLst>
            <pc:docMk/>
            <pc:sldMk cId="804510615" sldId="2147483543"/>
            <ac:spMk id="11" creationId="{C33CE032-B9B6-88CC-5B8C-270AE5926C60}"/>
          </ac:spMkLst>
        </pc:spChg>
        <pc:spChg chg="mod">
          <ac:chgData name="Martijn Schippers" userId="9773c2f3-cd17-45f6-965a-7eb3a1de8eb2" providerId="ADAL" clId="{8D4A9EB3-E471-4318-9D62-5C4890D95092}" dt="2025-09-10T19:08:32.090" v="1667" actId="207"/>
          <ac:spMkLst>
            <pc:docMk/>
            <pc:sldMk cId="804510615" sldId="2147483543"/>
            <ac:spMk id="15" creationId="{13A4A623-386B-C51A-B969-5266EC3EBC83}"/>
          </ac:spMkLst>
        </pc:spChg>
        <pc:spChg chg="mod">
          <ac:chgData name="Martijn Schippers" userId="9773c2f3-cd17-45f6-965a-7eb3a1de8eb2" providerId="ADAL" clId="{8D4A9EB3-E471-4318-9D62-5C4890D95092}" dt="2025-09-10T19:08:32.090" v="1667" actId="207"/>
          <ac:spMkLst>
            <pc:docMk/>
            <pc:sldMk cId="804510615" sldId="2147483543"/>
            <ac:spMk id="16" creationId="{7A8E6581-56F8-704F-DACA-0C44FC46D3F1}"/>
          </ac:spMkLst>
        </pc:spChg>
        <pc:spChg chg="mod">
          <ac:chgData name="Martijn Schippers" userId="9773c2f3-cd17-45f6-965a-7eb3a1de8eb2" providerId="ADAL" clId="{8D4A9EB3-E471-4318-9D62-5C4890D95092}" dt="2025-09-10T19:08:32.090" v="1667" actId="207"/>
          <ac:spMkLst>
            <pc:docMk/>
            <pc:sldMk cId="804510615" sldId="2147483543"/>
            <ac:spMk id="20" creationId="{B590C58A-2FF0-2C61-A498-8B1FC78B4BB5}"/>
          </ac:spMkLst>
        </pc:spChg>
        <pc:spChg chg="mod">
          <ac:chgData name="Martijn Schippers" userId="9773c2f3-cd17-45f6-965a-7eb3a1de8eb2" providerId="ADAL" clId="{8D4A9EB3-E471-4318-9D62-5C4890D95092}" dt="2025-09-10T19:08:32.090" v="1667" actId="207"/>
          <ac:spMkLst>
            <pc:docMk/>
            <pc:sldMk cId="804510615" sldId="2147483543"/>
            <ac:spMk id="21" creationId="{CE56EF5D-1439-EAA8-F362-2ED9E6DE6A65}"/>
          </ac:spMkLst>
        </pc:spChg>
        <pc:spChg chg="mod">
          <ac:chgData name="Martijn Schippers" userId="9773c2f3-cd17-45f6-965a-7eb3a1de8eb2" providerId="ADAL" clId="{8D4A9EB3-E471-4318-9D62-5C4890D95092}" dt="2025-09-10T19:08:32.090" v="1667" actId="207"/>
          <ac:spMkLst>
            <pc:docMk/>
            <pc:sldMk cId="804510615" sldId="2147483543"/>
            <ac:spMk id="25" creationId="{F9FC553A-E972-71A1-AA9E-6B7462330668}"/>
          </ac:spMkLst>
        </pc:spChg>
        <pc:spChg chg="mod">
          <ac:chgData name="Martijn Schippers" userId="9773c2f3-cd17-45f6-965a-7eb3a1de8eb2" providerId="ADAL" clId="{8D4A9EB3-E471-4318-9D62-5C4890D95092}" dt="2025-09-10T19:08:32.090" v="1667" actId="207"/>
          <ac:spMkLst>
            <pc:docMk/>
            <pc:sldMk cId="804510615" sldId="2147483543"/>
            <ac:spMk id="26" creationId="{4F542598-3D89-59E3-C42C-E6FD6C8CBDB6}"/>
          </ac:spMkLst>
        </pc:spChg>
        <pc:spChg chg="mod">
          <ac:chgData name="Martijn Schippers" userId="9773c2f3-cd17-45f6-965a-7eb3a1de8eb2" providerId="ADAL" clId="{8D4A9EB3-E471-4318-9D62-5C4890D95092}" dt="2025-09-10T19:08:32.090" v="1667" actId="207"/>
          <ac:spMkLst>
            <pc:docMk/>
            <pc:sldMk cId="804510615" sldId="2147483543"/>
            <ac:spMk id="29" creationId="{544B1C86-3AA8-7E19-4210-714B9A7B55D4}"/>
          </ac:spMkLst>
        </pc:spChg>
        <pc:spChg chg="mod">
          <ac:chgData name="Martijn Schippers" userId="9773c2f3-cd17-45f6-965a-7eb3a1de8eb2" providerId="ADAL" clId="{8D4A9EB3-E471-4318-9D62-5C4890D95092}" dt="2025-09-12T06:39:38.035" v="5539"/>
          <ac:spMkLst>
            <pc:docMk/>
            <pc:sldMk cId="804510615" sldId="2147483543"/>
            <ac:spMk id="31" creationId="{473DDF12-4466-2E46-04BB-70D4447D36D0}"/>
          </ac:spMkLst>
        </pc:spChg>
        <pc:grpChg chg="mod">
          <ac:chgData name="Martijn Schippers" userId="9773c2f3-cd17-45f6-965a-7eb3a1de8eb2" providerId="ADAL" clId="{8D4A9EB3-E471-4318-9D62-5C4890D95092}" dt="2025-09-12T06:39:38.035" v="5534"/>
          <ac:grpSpMkLst>
            <pc:docMk/>
            <pc:sldMk cId="804510615" sldId="2147483543"/>
            <ac:grpSpMk id="8" creationId="{C5B8F515-9D06-F719-A678-9C2B9946D14A}"/>
          </ac:grpSpMkLst>
        </pc:grpChg>
        <pc:grpChg chg="mod">
          <ac:chgData name="Martijn Schippers" userId="9773c2f3-cd17-45f6-965a-7eb3a1de8eb2" providerId="ADAL" clId="{8D4A9EB3-E471-4318-9D62-5C4890D95092}" dt="2025-09-12T06:39:38.035" v="5535"/>
          <ac:grpSpMkLst>
            <pc:docMk/>
            <pc:sldMk cId="804510615" sldId="2147483543"/>
            <ac:grpSpMk id="13" creationId="{D64E908F-FF73-1223-6D76-673D5F129227}"/>
          </ac:grpSpMkLst>
        </pc:grpChg>
        <pc:grpChg chg="mod">
          <ac:chgData name="Martijn Schippers" userId="9773c2f3-cd17-45f6-965a-7eb3a1de8eb2" providerId="ADAL" clId="{8D4A9EB3-E471-4318-9D62-5C4890D95092}" dt="2025-09-12T06:39:38.035" v="5536"/>
          <ac:grpSpMkLst>
            <pc:docMk/>
            <pc:sldMk cId="804510615" sldId="2147483543"/>
            <ac:grpSpMk id="18" creationId="{E34CF197-C6CF-54FA-3497-2CDB845ED09D}"/>
          </ac:grpSpMkLst>
        </pc:grpChg>
        <pc:grpChg chg="mod">
          <ac:chgData name="Martijn Schippers" userId="9773c2f3-cd17-45f6-965a-7eb3a1de8eb2" providerId="ADAL" clId="{8D4A9EB3-E471-4318-9D62-5C4890D95092}" dt="2025-09-12T06:39:38.035" v="5537"/>
          <ac:grpSpMkLst>
            <pc:docMk/>
            <pc:sldMk cId="804510615" sldId="2147483543"/>
            <ac:grpSpMk id="23" creationId="{0E97D474-BC00-C069-381A-99E95C88B9C6}"/>
          </ac:grpSpMkLst>
        </pc:grpChg>
        <pc:grpChg chg="mod">
          <ac:chgData name="Martijn Schippers" userId="9773c2f3-cd17-45f6-965a-7eb3a1de8eb2" providerId="ADAL" clId="{8D4A9EB3-E471-4318-9D62-5C4890D95092}" dt="2025-09-12T06:39:38.035" v="5538"/>
          <ac:grpSpMkLst>
            <pc:docMk/>
            <pc:sldMk cId="804510615" sldId="2147483543"/>
            <ac:grpSpMk id="28" creationId="{2E70FACA-3AEE-DBF0-2431-5BAF83F29B99}"/>
          </ac:grpSpMkLst>
        </pc:grpChg>
        <pc:cxnChg chg="mod">
          <ac:chgData name="Martijn Schippers" userId="9773c2f3-cd17-45f6-965a-7eb3a1de8eb2" providerId="ADAL" clId="{8D4A9EB3-E471-4318-9D62-5C4890D95092}" dt="2025-09-10T19:08:54.576" v="1669" actId="208"/>
          <ac:cxnSpMkLst>
            <pc:docMk/>
            <pc:sldMk cId="804510615" sldId="2147483543"/>
            <ac:cxnSpMk id="30" creationId="{87D3593A-F86B-09D4-1FE5-7C27F2BCDBDA}"/>
          </ac:cxnSpMkLst>
        </pc:cxnChg>
      </pc:sldChg>
      <pc:sldChg chg="modSp add mod">
        <pc:chgData name="Martijn Schippers" userId="9773c2f3-cd17-45f6-965a-7eb3a1de8eb2" providerId="ADAL" clId="{8D4A9EB3-E471-4318-9D62-5C4890D95092}" dt="2025-09-12T06:39:46.117" v="5581"/>
        <pc:sldMkLst>
          <pc:docMk/>
          <pc:sldMk cId="606071717" sldId="2147483544"/>
        </pc:sldMkLst>
        <pc:spChg chg="mod">
          <ac:chgData name="Martijn Schippers" userId="9773c2f3-cd17-45f6-965a-7eb3a1de8eb2" providerId="ADAL" clId="{8D4A9EB3-E471-4318-9D62-5C4890D95092}" dt="2025-09-12T06:39:46.115" v="5577"/>
          <ac:spMkLst>
            <pc:docMk/>
            <pc:sldMk cId="606071717" sldId="2147483544"/>
            <ac:spMk id="2" creationId="{0D7E8EC4-0636-8FAC-11D3-1FF3F8FF74F1}"/>
          </ac:spMkLst>
        </pc:spChg>
        <pc:spChg chg="mod">
          <ac:chgData name="Martijn Schippers" userId="9773c2f3-cd17-45f6-965a-7eb3a1de8eb2" providerId="ADAL" clId="{8D4A9EB3-E471-4318-9D62-5C4890D95092}" dt="2025-09-12T06:39:46.116" v="5578"/>
          <ac:spMkLst>
            <pc:docMk/>
            <pc:sldMk cId="606071717" sldId="2147483544"/>
            <ac:spMk id="3" creationId="{0F7F37A4-8CCD-7867-E172-7CB8405506CF}"/>
          </ac:spMkLst>
        </pc:spChg>
        <pc:spChg chg="mod">
          <ac:chgData name="Martijn Schippers" userId="9773c2f3-cd17-45f6-965a-7eb3a1de8eb2" providerId="ADAL" clId="{8D4A9EB3-E471-4318-9D62-5C4890D95092}" dt="2025-09-12T06:39:46.116" v="5579"/>
          <ac:spMkLst>
            <pc:docMk/>
            <pc:sldMk cId="606071717" sldId="2147483544"/>
            <ac:spMk id="4" creationId="{84CC2FA5-C5C6-74B5-7362-B48846B18072}"/>
          </ac:spMkLst>
        </pc:spChg>
        <pc:spChg chg="mod">
          <ac:chgData name="Martijn Schippers" userId="9773c2f3-cd17-45f6-965a-7eb3a1de8eb2" providerId="ADAL" clId="{8D4A9EB3-E471-4318-9D62-5C4890D95092}" dt="2025-09-12T06:39:46.117" v="5580"/>
          <ac:spMkLst>
            <pc:docMk/>
            <pc:sldMk cId="606071717" sldId="2147483544"/>
            <ac:spMk id="5" creationId="{4E281363-7EC9-6E4F-EC12-AEBDCD0FA095}"/>
          </ac:spMkLst>
        </pc:spChg>
        <pc:spChg chg="mod">
          <ac:chgData name="Martijn Schippers" userId="9773c2f3-cd17-45f6-965a-7eb3a1de8eb2" providerId="ADAL" clId="{8D4A9EB3-E471-4318-9D62-5C4890D95092}" dt="2025-09-12T06:39:46.117" v="5581"/>
          <ac:spMkLst>
            <pc:docMk/>
            <pc:sldMk cId="606071717" sldId="2147483544"/>
            <ac:spMk id="6" creationId="{578456AE-BC26-C53F-1609-1431BA75A190}"/>
          </ac:spMkLst>
        </pc:spChg>
      </pc:sldChg>
      <pc:sldChg chg="modSp new del mod">
        <pc:chgData name="Martijn Schippers" userId="9773c2f3-cd17-45f6-965a-7eb3a1de8eb2" providerId="ADAL" clId="{8D4A9EB3-E471-4318-9D62-5C4890D95092}" dt="2025-09-10T19:44:19.421" v="1988" actId="47"/>
        <pc:sldMkLst>
          <pc:docMk/>
          <pc:sldMk cId="3217369526" sldId="2147483544"/>
        </pc:sldMkLst>
      </pc:sldChg>
      <pc:sldChg chg="addSp delSp modSp new mod modClrScheme chgLayout">
        <pc:chgData name="Martijn Schippers" userId="9773c2f3-cd17-45f6-965a-7eb3a1de8eb2" providerId="ADAL" clId="{8D4A9EB3-E471-4318-9D62-5C4890D95092}" dt="2025-09-12T06:39:51.354" v="5596"/>
        <pc:sldMkLst>
          <pc:docMk/>
          <pc:sldMk cId="1871113326" sldId="2147483545"/>
        </pc:sldMkLst>
        <pc:spChg chg="mod">
          <ac:chgData name="Martijn Schippers" userId="9773c2f3-cd17-45f6-965a-7eb3a1de8eb2" providerId="ADAL" clId="{8D4A9EB3-E471-4318-9D62-5C4890D95092}" dt="2025-09-12T06:39:51.353" v="5594"/>
          <ac:spMkLst>
            <pc:docMk/>
            <pc:sldMk cId="1871113326" sldId="2147483545"/>
            <ac:spMk id="4" creationId="{4FC8A948-85BB-47A7-3BE8-BA3C26EC512B}"/>
          </ac:spMkLst>
        </pc:spChg>
        <pc:spChg chg="mod">
          <ac:chgData name="Martijn Schippers" userId="9773c2f3-cd17-45f6-965a-7eb3a1de8eb2" providerId="ADAL" clId="{8D4A9EB3-E471-4318-9D62-5C4890D95092}" dt="2025-09-12T06:39:51.353" v="5595"/>
          <ac:spMkLst>
            <pc:docMk/>
            <pc:sldMk cId="1871113326" sldId="2147483545"/>
            <ac:spMk id="5" creationId="{A20A6199-0E62-3077-24E7-0FF1B53C99AB}"/>
          </ac:spMkLst>
        </pc:spChg>
        <pc:spChg chg="mod">
          <ac:chgData name="Martijn Schippers" userId="9773c2f3-cd17-45f6-965a-7eb3a1de8eb2" providerId="ADAL" clId="{8D4A9EB3-E471-4318-9D62-5C4890D95092}" dt="2025-09-12T06:39:51.354" v="5596"/>
          <ac:spMkLst>
            <pc:docMk/>
            <pc:sldMk cId="1871113326" sldId="2147483545"/>
            <ac:spMk id="6" creationId="{717C86CC-4065-58AB-9B57-9B4F61F7C068}"/>
          </ac:spMkLst>
        </pc:spChg>
        <pc:spChg chg="add mod">
          <ac:chgData name="Martijn Schippers" userId="9773c2f3-cd17-45f6-965a-7eb3a1de8eb2" providerId="ADAL" clId="{8D4A9EB3-E471-4318-9D62-5C4890D95092}" dt="2025-09-12T06:39:51.352" v="5592"/>
          <ac:spMkLst>
            <pc:docMk/>
            <pc:sldMk cId="1871113326" sldId="2147483545"/>
            <ac:spMk id="13" creationId="{53F4093B-4FD5-2364-3C20-932A855790E6}"/>
          </ac:spMkLst>
        </pc:spChg>
        <pc:picChg chg="add mod ord">
          <ac:chgData name="Martijn Schippers" userId="9773c2f3-cd17-45f6-965a-7eb3a1de8eb2" providerId="ADAL" clId="{8D4A9EB3-E471-4318-9D62-5C4890D95092}" dt="2025-09-12T06:39:51.353" v="5593"/>
          <ac:picMkLst>
            <pc:docMk/>
            <pc:sldMk cId="1871113326" sldId="2147483545"/>
            <ac:picMk id="8" creationId="{25839F28-03AC-5153-2F4D-D5FE02700829}"/>
          </ac:picMkLst>
        </pc:picChg>
      </pc:sldChg>
      <pc:sldChg chg="addSp delSp modSp add mod">
        <pc:chgData name="Martijn Schippers" userId="9773c2f3-cd17-45f6-965a-7eb3a1de8eb2" providerId="ADAL" clId="{8D4A9EB3-E471-4318-9D62-5C4890D95092}" dt="2025-09-12T06:39:52.110" v="5606"/>
        <pc:sldMkLst>
          <pc:docMk/>
          <pc:sldMk cId="1146242062" sldId="2147483546"/>
        </pc:sldMkLst>
        <pc:spChg chg="add mod">
          <ac:chgData name="Martijn Schippers" userId="9773c2f3-cd17-45f6-965a-7eb3a1de8eb2" providerId="ADAL" clId="{8D4A9EB3-E471-4318-9D62-5C4890D95092}" dt="2025-09-12T06:39:52.107" v="5600"/>
          <ac:spMkLst>
            <pc:docMk/>
            <pc:sldMk cId="1146242062" sldId="2147483546"/>
            <ac:spMk id="2" creationId="{9650DFAB-C127-8950-EF8F-07FE76E79E30}"/>
          </ac:spMkLst>
        </pc:spChg>
        <pc:spChg chg="add mod">
          <ac:chgData name="Martijn Schippers" userId="9773c2f3-cd17-45f6-965a-7eb3a1de8eb2" providerId="ADAL" clId="{8D4A9EB3-E471-4318-9D62-5C4890D95092}" dt="2025-09-12T06:39:52.107" v="5601"/>
          <ac:spMkLst>
            <pc:docMk/>
            <pc:sldMk cId="1146242062" sldId="2147483546"/>
            <ac:spMk id="3" creationId="{9183F584-F384-D2A7-B257-30EEDAAB14C7}"/>
          </ac:spMkLst>
        </pc:spChg>
        <pc:spChg chg="mod">
          <ac:chgData name="Martijn Schippers" userId="9773c2f3-cd17-45f6-965a-7eb3a1de8eb2" providerId="ADAL" clId="{8D4A9EB3-E471-4318-9D62-5C4890D95092}" dt="2025-09-12T06:39:52.106" v="5598"/>
          <ac:spMkLst>
            <pc:docMk/>
            <pc:sldMk cId="1146242062" sldId="2147483546"/>
            <ac:spMk id="4" creationId="{365F4C8A-8C06-C6D9-B998-D7969761FCAB}"/>
          </ac:spMkLst>
        </pc:spChg>
        <pc:spChg chg="del mod">
          <ac:chgData name="Martijn Schippers" userId="9773c2f3-cd17-45f6-965a-7eb3a1de8eb2" providerId="ADAL" clId="{8D4A9EB3-E471-4318-9D62-5C4890D95092}" dt="2025-09-11T08:39:22.176" v="3744" actId="478"/>
          <ac:spMkLst>
            <pc:docMk/>
            <pc:sldMk cId="1146242062" sldId="2147483546"/>
            <ac:spMk id="5" creationId="{D58DE6A4-9CD8-047B-14D8-1DF2509B296E}"/>
          </ac:spMkLst>
        </pc:spChg>
        <pc:spChg chg="mod">
          <ac:chgData name="Martijn Schippers" userId="9773c2f3-cd17-45f6-965a-7eb3a1de8eb2" providerId="ADAL" clId="{8D4A9EB3-E471-4318-9D62-5C4890D95092}" dt="2025-09-12T06:39:52.107" v="5599"/>
          <ac:spMkLst>
            <pc:docMk/>
            <pc:sldMk cId="1146242062" sldId="2147483546"/>
            <ac:spMk id="6" creationId="{EF4C4464-283F-33EA-B9F3-25A8F54244F4}"/>
          </ac:spMkLst>
        </pc:spChg>
        <pc:spChg chg="add mod">
          <ac:chgData name="Martijn Schippers" userId="9773c2f3-cd17-45f6-965a-7eb3a1de8eb2" providerId="ADAL" clId="{8D4A9EB3-E471-4318-9D62-5C4890D95092}" dt="2025-09-12T06:39:52.108" v="5602"/>
          <ac:spMkLst>
            <pc:docMk/>
            <pc:sldMk cId="1146242062" sldId="2147483546"/>
            <ac:spMk id="7" creationId="{4F400EF2-5D88-9AAF-0994-BB453D60479B}"/>
          </ac:spMkLst>
        </pc:spChg>
        <pc:spChg chg="add mod">
          <ac:chgData name="Martijn Schippers" userId="9773c2f3-cd17-45f6-965a-7eb3a1de8eb2" providerId="ADAL" clId="{8D4A9EB3-E471-4318-9D62-5C4890D95092}" dt="2025-09-12T06:39:52.109" v="5603"/>
          <ac:spMkLst>
            <pc:docMk/>
            <pc:sldMk cId="1146242062" sldId="2147483546"/>
            <ac:spMk id="9" creationId="{3BFC303E-A155-6046-4BAF-04148B709F46}"/>
          </ac:spMkLst>
        </pc:spChg>
        <pc:spChg chg="add mod">
          <ac:chgData name="Martijn Schippers" userId="9773c2f3-cd17-45f6-965a-7eb3a1de8eb2" providerId="ADAL" clId="{8D4A9EB3-E471-4318-9D62-5C4890D95092}" dt="2025-09-12T06:39:52.109" v="5604"/>
          <ac:spMkLst>
            <pc:docMk/>
            <pc:sldMk cId="1146242062" sldId="2147483546"/>
            <ac:spMk id="10" creationId="{28D666EC-472B-0CA0-002E-F279280A5BB5}"/>
          </ac:spMkLst>
        </pc:spChg>
        <pc:spChg chg="add mod">
          <ac:chgData name="Martijn Schippers" userId="9773c2f3-cd17-45f6-965a-7eb3a1de8eb2" providerId="ADAL" clId="{8D4A9EB3-E471-4318-9D62-5C4890D95092}" dt="2025-09-12T06:39:52.110" v="5605"/>
          <ac:spMkLst>
            <pc:docMk/>
            <pc:sldMk cId="1146242062" sldId="2147483546"/>
            <ac:spMk id="11" creationId="{6F9DBE2B-FDEB-AE3A-3E3C-172E939D2F8B}"/>
          </ac:spMkLst>
        </pc:spChg>
        <pc:spChg chg="add mod">
          <ac:chgData name="Martijn Schippers" userId="9773c2f3-cd17-45f6-965a-7eb3a1de8eb2" providerId="ADAL" clId="{8D4A9EB3-E471-4318-9D62-5C4890D95092}" dt="2025-09-12T06:39:52.110" v="5606"/>
          <ac:spMkLst>
            <pc:docMk/>
            <pc:sldMk cId="1146242062" sldId="2147483546"/>
            <ac:spMk id="12" creationId="{9B7E08D9-6318-2F29-0672-091FA35FC934}"/>
          </ac:spMkLst>
        </pc:spChg>
        <pc:spChg chg="mod">
          <ac:chgData name="Martijn Schippers" userId="9773c2f3-cd17-45f6-965a-7eb3a1de8eb2" providerId="ADAL" clId="{8D4A9EB3-E471-4318-9D62-5C4890D95092}" dt="2025-09-12T06:39:52.106" v="5597"/>
          <ac:spMkLst>
            <pc:docMk/>
            <pc:sldMk cId="1146242062" sldId="2147483546"/>
            <ac:spMk id="13" creationId="{8B84E305-6AA7-0711-35B0-19D17C1647BD}"/>
          </ac:spMkLst>
        </pc:spChg>
      </pc:sldChg>
      <pc:sldChg chg="modSp add del">
        <pc:chgData name="Martijn Schippers" userId="9773c2f3-cd17-45f6-965a-7eb3a1de8eb2" providerId="ADAL" clId="{8D4A9EB3-E471-4318-9D62-5C4890D95092}" dt="2025-09-11T08:38:55.024" v="3720" actId="47"/>
        <pc:sldMkLst>
          <pc:docMk/>
          <pc:sldMk cId="84293899" sldId="2147483547"/>
        </pc:sldMkLst>
        <pc:spChg chg="mod">
          <ac:chgData name="Martijn Schippers" userId="9773c2f3-cd17-45f6-965a-7eb3a1de8eb2" providerId="ADAL" clId="{8D4A9EB3-E471-4318-9D62-5C4890D95092}" dt="2025-09-11T08:38:51.643" v="3719"/>
          <ac:spMkLst>
            <pc:docMk/>
            <pc:sldMk cId="84293899" sldId="2147483547"/>
            <ac:spMk id="2" creationId="{EB580DB2-0900-52F9-AC3F-3FB136C69961}"/>
          </ac:spMkLst>
        </pc:spChg>
        <pc:spChg chg="mod">
          <ac:chgData name="Martijn Schippers" userId="9773c2f3-cd17-45f6-965a-7eb3a1de8eb2" providerId="ADAL" clId="{8D4A9EB3-E471-4318-9D62-5C4890D95092}" dt="2025-09-11T08:38:51.641" v="3716"/>
          <ac:spMkLst>
            <pc:docMk/>
            <pc:sldMk cId="84293899" sldId="2147483547"/>
            <ac:spMk id="4" creationId="{0230D27B-389D-3D8B-3BE9-92B2E1F5359D}"/>
          </ac:spMkLst>
        </pc:spChg>
        <pc:spChg chg="mod">
          <ac:chgData name="Martijn Schippers" userId="9773c2f3-cd17-45f6-965a-7eb3a1de8eb2" providerId="ADAL" clId="{8D4A9EB3-E471-4318-9D62-5C4890D95092}" dt="2025-09-11T08:38:51.642" v="3717"/>
          <ac:spMkLst>
            <pc:docMk/>
            <pc:sldMk cId="84293899" sldId="2147483547"/>
            <ac:spMk id="5" creationId="{8257F568-F65D-B55C-ADFC-C66ED9F5F420}"/>
          </ac:spMkLst>
        </pc:spChg>
        <pc:spChg chg="mod">
          <ac:chgData name="Martijn Schippers" userId="9773c2f3-cd17-45f6-965a-7eb3a1de8eb2" providerId="ADAL" clId="{8D4A9EB3-E471-4318-9D62-5C4890D95092}" dt="2025-09-11T08:38:51.642" v="3718"/>
          <ac:spMkLst>
            <pc:docMk/>
            <pc:sldMk cId="84293899" sldId="2147483547"/>
            <ac:spMk id="6" creationId="{2F1B4554-526F-678C-7BDB-55B8F3856975}"/>
          </ac:spMkLst>
        </pc:spChg>
        <pc:spChg chg="mod">
          <ac:chgData name="Martijn Schippers" userId="9773c2f3-cd17-45f6-965a-7eb3a1de8eb2" providerId="ADAL" clId="{8D4A9EB3-E471-4318-9D62-5C4890D95092}" dt="2025-09-11T08:38:51.640" v="3715"/>
          <ac:spMkLst>
            <pc:docMk/>
            <pc:sldMk cId="84293899" sldId="2147483547"/>
            <ac:spMk id="13" creationId="{4D92ED74-9780-4520-4392-3D556B9167AA}"/>
          </ac:spMkLst>
        </pc:spChg>
      </pc:sldChg>
      <pc:sldChg chg="addSp delSp modSp add del mod">
        <pc:chgData name="Martijn Schippers" userId="9773c2f3-cd17-45f6-965a-7eb3a1de8eb2" providerId="ADAL" clId="{8D4A9EB3-E471-4318-9D62-5C4890D95092}" dt="2025-09-11T08:41:49.397" v="4021" actId="47"/>
        <pc:sldMkLst>
          <pc:docMk/>
          <pc:sldMk cId="887165112" sldId="2147483548"/>
        </pc:sldMkLst>
        <pc:spChg chg="mod">
          <ac:chgData name="Martijn Schippers" userId="9773c2f3-cd17-45f6-965a-7eb3a1de8eb2" providerId="ADAL" clId="{8D4A9EB3-E471-4318-9D62-5C4890D95092}" dt="2025-09-11T08:41:48.582" v="4020"/>
          <ac:spMkLst>
            <pc:docMk/>
            <pc:sldMk cId="887165112" sldId="2147483548"/>
            <ac:spMk id="2" creationId="{7D0E9121-1A7C-BA52-9F78-CCC0B2169B12}"/>
          </ac:spMkLst>
        </pc:spChg>
        <pc:spChg chg="mod">
          <ac:chgData name="Martijn Schippers" userId="9773c2f3-cd17-45f6-965a-7eb3a1de8eb2" providerId="ADAL" clId="{8D4A9EB3-E471-4318-9D62-5C4890D95092}" dt="2025-09-11T08:41:48.581" v="4017"/>
          <ac:spMkLst>
            <pc:docMk/>
            <pc:sldMk cId="887165112" sldId="2147483548"/>
            <ac:spMk id="4" creationId="{A9D8BBDF-0C9F-5FB6-0175-AAE3E2144908}"/>
          </ac:spMkLst>
        </pc:spChg>
        <pc:spChg chg="mod">
          <ac:chgData name="Martijn Schippers" userId="9773c2f3-cd17-45f6-965a-7eb3a1de8eb2" providerId="ADAL" clId="{8D4A9EB3-E471-4318-9D62-5C4890D95092}" dt="2025-09-11T08:41:48.581" v="4018"/>
          <ac:spMkLst>
            <pc:docMk/>
            <pc:sldMk cId="887165112" sldId="2147483548"/>
            <ac:spMk id="5" creationId="{2DDAA2AF-5282-DC6E-545E-21F4F5A2E93F}"/>
          </ac:spMkLst>
        </pc:spChg>
        <pc:spChg chg="mod">
          <ac:chgData name="Martijn Schippers" userId="9773c2f3-cd17-45f6-965a-7eb3a1de8eb2" providerId="ADAL" clId="{8D4A9EB3-E471-4318-9D62-5C4890D95092}" dt="2025-09-11T08:41:48.582" v="4019"/>
          <ac:spMkLst>
            <pc:docMk/>
            <pc:sldMk cId="887165112" sldId="2147483548"/>
            <ac:spMk id="6" creationId="{27EE4362-4081-E1A4-52F3-E1985C13122F}"/>
          </ac:spMkLst>
        </pc:spChg>
        <pc:spChg chg="mod">
          <ac:chgData name="Martijn Schippers" userId="9773c2f3-cd17-45f6-965a-7eb3a1de8eb2" providerId="ADAL" clId="{8D4A9EB3-E471-4318-9D62-5C4890D95092}" dt="2025-09-11T08:41:48.580" v="4016"/>
          <ac:spMkLst>
            <pc:docMk/>
            <pc:sldMk cId="887165112" sldId="2147483548"/>
            <ac:spMk id="13" creationId="{A5F962E4-CB1F-E972-C99C-88A275622334}"/>
          </ac:spMkLst>
        </pc:spChg>
      </pc:sldChg>
      <pc:sldChg chg="modSp add del mod">
        <pc:chgData name="Martijn Schippers" userId="9773c2f3-cd17-45f6-965a-7eb3a1de8eb2" providerId="ADAL" clId="{8D4A9EB3-E471-4318-9D62-5C4890D95092}" dt="2025-09-11T11:25:24.152" v="4497" actId="47"/>
        <pc:sldMkLst>
          <pc:docMk/>
          <pc:sldMk cId="2108996192" sldId="2147483549"/>
        </pc:sldMkLst>
        <pc:spChg chg="mod">
          <ac:chgData name="Martijn Schippers" userId="9773c2f3-cd17-45f6-965a-7eb3a1de8eb2" providerId="ADAL" clId="{8D4A9EB3-E471-4318-9D62-5C4890D95092}" dt="2025-09-11T11:25:22.877" v="4496"/>
          <ac:spMkLst>
            <pc:docMk/>
            <pc:sldMk cId="2108996192" sldId="2147483549"/>
            <ac:spMk id="2" creationId="{91DC3373-1DAC-DD9D-B2F2-6837248B84CC}"/>
          </ac:spMkLst>
        </pc:spChg>
        <pc:spChg chg="mod">
          <ac:chgData name="Martijn Schippers" userId="9773c2f3-cd17-45f6-965a-7eb3a1de8eb2" providerId="ADAL" clId="{8D4A9EB3-E471-4318-9D62-5C4890D95092}" dt="2025-09-11T11:25:22.877" v="4493"/>
          <ac:spMkLst>
            <pc:docMk/>
            <pc:sldMk cId="2108996192" sldId="2147483549"/>
            <ac:spMk id="4" creationId="{F8A73F00-3CBC-08B8-7D0B-D0A1D8B38B30}"/>
          </ac:spMkLst>
        </pc:spChg>
        <pc:spChg chg="mod">
          <ac:chgData name="Martijn Schippers" userId="9773c2f3-cd17-45f6-965a-7eb3a1de8eb2" providerId="ADAL" clId="{8D4A9EB3-E471-4318-9D62-5C4890D95092}" dt="2025-09-11T11:25:22.877" v="4494"/>
          <ac:spMkLst>
            <pc:docMk/>
            <pc:sldMk cId="2108996192" sldId="2147483549"/>
            <ac:spMk id="5" creationId="{C89964B5-AD1C-55EB-52DC-54DBA487F5C0}"/>
          </ac:spMkLst>
        </pc:spChg>
        <pc:spChg chg="mod">
          <ac:chgData name="Martijn Schippers" userId="9773c2f3-cd17-45f6-965a-7eb3a1de8eb2" providerId="ADAL" clId="{8D4A9EB3-E471-4318-9D62-5C4890D95092}" dt="2025-09-11T11:25:22.877" v="4495"/>
          <ac:spMkLst>
            <pc:docMk/>
            <pc:sldMk cId="2108996192" sldId="2147483549"/>
            <ac:spMk id="6" creationId="{14CA7A8D-8B38-ACCD-9506-F96F68BA5D91}"/>
          </ac:spMkLst>
        </pc:spChg>
        <pc:spChg chg="mod">
          <ac:chgData name="Martijn Schippers" userId="9773c2f3-cd17-45f6-965a-7eb3a1de8eb2" providerId="ADAL" clId="{8D4A9EB3-E471-4318-9D62-5C4890D95092}" dt="2025-09-11T11:25:22.877" v="4492"/>
          <ac:spMkLst>
            <pc:docMk/>
            <pc:sldMk cId="2108996192" sldId="2147483549"/>
            <ac:spMk id="13" creationId="{2CA5B226-3CD8-6D78-3CC8-C58BA64F057B}"/>
          </ac:spMkLst>
        </pc:spChg>
      </pc:sldChg>
      <pc:sldChg chg="modSp new mod">
        <pc:chgData name="Martijn Schippers" userId="9773c2f3-cd17-45f6-965a-7eb3a1de8eb2" providerId="ADAL" clId="{8D4A9EB3-E471-4318-9D62-5C4890D95092}" dt="2025-09-12T06:39:50.760" v="5591"/>
        <pc:sldMkLst>
          <pc:docMk/>
          <pc:sldMk cId="2029527670" sldId="2147483550"/>
        </pc:sldMkLst>
        <pc:spChg chg="mod">
          <ac:chgData name="Martijn Schippers" userId="9773c2f3-cd17-45f6-965a-7eb3a1de8eb2" providerId="ADAL" clId="{8D4A9EB3-E471-4318-9D62-5C4890D95092}" dt="2025-09-12T06:39:50.759" v="5587"/>
          <ac:spMkLst>
            <pc:docMk/>
            <pc:sldMk cId="2029527670" sldId="2147483550"/>
            <ac:spMk id="2" creationId="{978A569C-4A38-D94B-D428-5F68114BBB1E}"/>
          </ac:spMkLst>
        </pc:spChg>
        <pc:spChg chg="mod">
          <ac:chgData name="Martijn Schippers" userId="9773c2f3-cd17-45f6-965a-7eb3a1de8eb2" providerId="ADAL" clId="{8D4A9EB3-E471-4318-9D62-5C4890D95092}" dt="2025-09-12T06:39:50.760" v="5588"/>
          <ac:spMkLst>
            <pc:docMk/>
            <pc:sldMk cId="2029527670" sldId="2147483550"/>
            <ac:spMk id="3" creationId="{644C121D-C37E-2357-11EA-647D52C3E1CF}"/>
          </ac:spMkLst>
        </pc:spChg>
        <pc:spChg chg="mod">
          <ac:chgData name="Martijn Schippers" userId="9773c2f3-cd17-45f6-965a-7eb3a1de8eb2" providerId="ADAL" clId="{8D4A9EB3-E471-4318-9D62-5C4890D95092}" dt="2025-09-12T06:39:50.760" v="5589"/>
          <ac:spMkLst>
            <pc:docMk/>
            <pc:sldMk cId="2029527670" sldId="2147483550"/>
            <ac:spMk id="4" creationId="{F11832F9-DC18-38AA-B234-983B408A44C2}"/>
          </ac:spMkLst>
        </pc:spChg>
        <pc:spChg chg="mod">
          <ac:chgData name="Martijn Schippers" userId="9773c2f3-cd17-45f6-965a-7eb3a1de8eb2" providerId="ADAL" clId="{8D4A9EB3-E471-4318-9D62-5C4890D95092}" dt="2025-09-12T06:39:50.760" v="5590"/>
          <ac:spMkLst>
            <pc:docMk/>
            <pc:sldMk cId="2029527670" sldId="2147483550"/>
            <ac:spMk id="5" creationId="{EC0C0D91-B275-8A96-CBEC-45ED33A6FDAF}"/>
          </ac:spMkLst>
        </pc:spChg>
        <pc:spChg chg="mod">
          <ac:chgData name="Martijn Schippers" userId="9773c2f3-cd17-45f6-965a-7eb3a1de8eb2" providerId="ADAL" clId="{8D4A9EB3-E471-4318-9D62-5C4890D95092}" dt="2025-09-12T06:39:50.760" v="5591"/>
          <ac:spMkLst>
            <pc:docMk/>
            <pc:sldMk cId="2029527670" sldId="2147483550"/>
            <ac:spMk id="6" creationId="{AF7EE6CC-4997-1DB6-D42E-06D1228D193A}"/>
          </ac:spMkLst>
        </pc:spChg>
      </pc:sldChg>
      <pc:sldChg chg="modSp add mod">
        <pc:chgData name="Martijn Schippers" userId="9773c2f3-cd17-45f6-965a-7eb3a1de8eb2" providerId="ADAL" clId="{8D4A9EB3-E471-4318-9D62-5C4890D95092}" dt="2025-09-12T06:39:48.141" v="5586"/>
        <pc:sldMkLst>
          <pc:docMk/>
          <pc:sldMk cId="3723159575" sldId="2147483551"/>
        </pc:sldMkLst>
        <pc:spChg chg="mod">
          <ac:chgData name="Martijn Schippers" userId="9773c2f3-cd17-45f6-965a-7eb3a1de8eb2" providerId="ADAL" clId="{8D4A9EB3-E471-4318-9D62-5C4890D95092}" dt="2025-09-12T06:39:48.139" v="5582"/>
          <ac:spMkLst>
            <pc:docMk/>
            <pc:sldMk cId="3723159575" sldId="2147483551"/>
            <ac:spMk id="2" creationId="{2E2E1272-A073-49DF-B549-E2A692C65110}"/>
          </ac:spMkLst>
        </pc:spChg>
        <pc:spChg chg="mod">
          <ac:chgData name="Martijn Schippers" userId="9773c2f3-cd17-45f6-965a-7eb3a1de8eb2" providerId="ADAL" clId="{8D4A9EB3-E471-4318-9D62-5C4890D95092}" dt="2025-09-12T06:39:48.140" v="5583"/>
          <ac:spMkLst>
            <pc:docMk/>
            <pc:sldMk cId="3723159575" sldId="2147483551"/>
            <ac:spMk id="3" creationId="{01D71C7C-7404-8A4F-05D6-8E1AD764175A}"/>
          </ac:spMkLst>
        </pc:spChg>
        <pc:spChg chg="mod">
          <ac:chgData name="Martijn Schippers" userId="9773c2f3-cd17-45f6-965a-7eb3a1de8eb2" providerId="ADAL" clId="{8D4A9EB3-E471-4318-9D62-5C4890D95092}" dt="2025-09-12T06:39:48.140" v="5584"/>
          <ac:spMkLst>
            <pc:docMk/>
            <pc:sldMk cId="3723159575" sldId="2147483551"/>
            <ac:spMk id="4" creationId="{BE234D3E-16B4-942D-9BB1-3D741C5854DF}"/>
          </ac:spMkLst>
        </pc:spChg>
        <pc:spChg chg="mod">
          <ac:chgData name="Martijn Schippers" userId="9773c2f3-cd17-45f6-965a-7eb3a1de8eb2" providerId="ADAL" clId="{8D4A9EB3-E471-4318-9D62-5C4890D95092}" dt="2025-09-12T06:39:48.141" v="5585"/>
          <ac:spMkLst>
            <pc:docMk/>
            <pc:sldMk cId="3723159575" sldId="2147483551"/>
            <ac:spMk id="5" creationId="{AC461839-010D-ECFF-15BF-FFC3063E11CF}"/>
          </ac:spMkLst>
        </pc:spChg>
        <pc:spChg chg="mod">
          <ac:chgData name="Martijn Schippers" userId="9773c2f3-cd17-45f6-965a-7eb3a1de8eb2" providerId="ADAL" clId="{8D4A9EB3-E471-4318-9D62-5C4890D95092}" dt="2025-09-12T06:39:48.141" v="5586"/>
          <ac:spMkLst>
            <pc:docMk/>
            <pc:sldMk cId="3723159575" sldId="2147483551"/>
            <ac:spMk id="6" creationId="{150D5AE4-58A8-82F5-A3B6-337015ACF1D6}"/>
          </ac:spMkLst>
        </pc:spChg>
      </pc:sldChg>
      <pc:sldChg chg="modSp new mod ord">
        <pc:chgData name="Martijn Schippers" userId="9773c2f3-cd17-45f6-965a-7eb3a1de8eb2" providerId="ADAL" clId="{8D4A9EB3-E471-4318-9D62-5C4890D95092}" dt="2025-09-12T06:39:56.495" v="5611"/>
        <pc:sldMkLst>
          <pc:docMk/>
          <pc:sldMk cId="331226995" sldId="2147483552"/>
        </pc:sldMkLst>
        <pc:spChg chg="mod">
          <ac:chgData name="Martijn Schippers" userId="9773c2f3-cd17-45f6-965a-7eb3a1de8eb2" providerId="ADAL" clId="{8D4A9EB3-E471-4318-9D62-5C4890D95092}" dt="2025-09-12T06:39:56.493" v="5607"/>
          <ac:spMkLst>
            <pc:docMk/>
            <pc:sldMk cId="331226995" sldId="2147483552"/>
            <ac:spMk id="2" creationId="{CEB2389B-C743-D22F-8A21-8E45004900C5}"/>
          </ac:spMkLst>
        </pc:spChg>
        <pc:spChg chg="mod">
          <ac:chgData name="Martijn Schippers" userId="9773c2f3-cd17-45f6-965a-7eb3a1de8eb2" providerId="ADAL" clId="{8D4A9EB3-E471-4318-9D62-5C4890D95092}" dt="2025-09-12T06:39:56.494" v="5608"/>
          <ac:spMkLst>
            <pc:docMk/>
            <pc:sldMk cId="331226995" sldId="2147483552"/>
            <ac:spMk id="3" creationId="{F5EFA9F9-18BA-23F0-1B79-8681126CF3D6}"/>
          </ac:spMkLst>
        </pc:spChg>
        <pc:spChg chg="mod">
          <ac:chgData name="Martijn Schippers" userId="9773c2f3-cd17-45f6-965a-7eb3a1de8eb2" providerId="ADAL" clId="{8D4A9EB3-E471-4318-9D62-5C4890D95092}" dt="2025-09-12T06:39:56.494" v="5609"/>
          <ac:spMkLst>
            <pc:docMk/>
            <pc:sldMk cId="331226995" sldId="2147483552"/>
            <ac:spMk id="4" creationId="{0523BEDD-E39A-829C-31F2-0F4C1BAADF6A}"/>
          </ac:spMkLst>
        </pc:spChg>
        <pc:spChg chg="mod">
          <ac:chgData name="Martijn Schippers" userId="9773c2f3-cd17-45f6-965a-7eb3a1de8eb2" providerId="ADAL" clId="{8D4A9EB3-E471-4318-9D62-5C4890D95092}" dt="2025-09-12T06:39:56.494" v="5610"/>
          <ac:spMkLst>
            <pc:docMk/>
            <pc:sldMk cId="331226995" sldId="2147483552"/>
            <ac:spMk id="5" creationId="{367F7D67-DE75-8E5A-8969-A20207E67D07}"/>
          </ac:spMkLst>
        </pc:spChg>
        <pc:spChg chg="mod">
          <ac:chgData name="Martijn Schippers" userId="9773c2f3-cd17-45f6-965a-7eb3a1de8eb2" providerId="ADAL" clId="{8D4A9EB3-E471-4318-9D62-5C4890D95092}" dt="2025-09-12T06:39:56.495" v="5611"/>
          <ac:spMkLst>
            <pc:docMk/>
            <pc:sldMk cId="331226995" sldId="2147483552"/>
            <ac:spMk id="6" creationId="{DECD74B0-0ECE-825C-3A54-A798B8328EB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5D97D1-2485-26F7-7857-0CD5738970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18778975-250D-A9E5-8931-463C6C512C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5F8D27-3CF7-42B3-8EE5-394B32B691B9}" type="datetimeFigureOut">
              <a:rPr lang="nl-NL" smtClean="0"/>
              <a:t>9-9-2025</a:t>
            </a:fld>
            <a:endParaRPr lang="nl-NL"/>
          </a:p>
        </p:txBody>
      </p:sp>
      <p:sp>
        <p:nvSpPr>
          <p:cNvPr id="4" name="Footer Placeholder 3">
            <a:extLst>
              <a:ext uri="{FF2B5EF4-FFF2-40B4-BE49-F238E27FC236}">
                <a16:creationId xmlns:a16="http://schemas.microsoft.com/office/drawing/2014/main" id="{DCA9422E-E7E9-FDBC-04E2-C220EBCC6B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BC82D8E3-F484-17E5-8DF0-F9178CA744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F61C1B-098B-44B8-AA3F-469ED8F5B2C6}" type="slidenum">
              <a:rPr lang="nl-NL" smtClean="0"/>
              <a:t>‹#›</a:t>
            </a:fld>
            <a:endParaRPr lang="nl-NL"/>
          </a:p>
        </p:txBody>
      </p:sp>
    </p:spTree>
    <p:extLst>
      <p:ext uri="{BB962C8B-B14F-4D97-AF65-F5344CB8AC3E}">
        <p14:creationId xmlns:p14="http://schemas.microsoft.com/office/powerpoint/2010/main" val="3650547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88427-736F-48E5-AB0B-6B2DE6C7E3F9}" type="datetimeFigureOut">
              <a:rPr lang="en-GB" smtClean="0"/>
              <a:pPr/>
              <a:t>09/09/2025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BB00A-71ED-40C6-A1CF-164C43AE5CE4}" type="slidenum">
              <a:rPr lang="en-GB" smtClean="0"/>
              <a:pPr/>
              <a:t>‹#›</a:t>
            </a:fld>
            <a:endParaRPr lang="en-GB"/>
          </a:p>
        </p:txBody>
      </p:sp>
    </p:spTree>
    <p:extLst>
      <p:ext uri="{BB962C8B-B14F-4D97-AF65-F5344CB8AC3E}">
        <p14:creationId xmlns:p14="http://schemas.microsoft.com/office/powerpoint/2010/main" val="264247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a:t>
            </a:fld>
            <a:endParaRPr lang="en-GB"/>
          </a:p>
        </p:txBody>
      </p:sp>
    </p:spTree>
    <p:extLst>
      <p:ext uri="{BB962C8B-B14F-4D97-AF65-F5344CB8AC3E}">
        <p14:creationId xmlns:p14="http://schemas.microsoft.com/office/powerpoint/2010/main" val="2010395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2</a:t>
            </a:fld>
            <a:endParaRPr lang="en-GB"/>
          </a:p>
        </p:txBody>
      </p:sp>
    </p:spTree>
    <p:extLst>
      <p:ext uri="{BB962C8B-B14F-4D97-AF65-F5344CB8AC3E}">
        <p14:creationId xmlns:p14="http://schemas.microsoft.com/office/powerpoint/2010/main" val="128673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14</a:t>
            </a:fld>
            <a:endParaRPr lang="en-GB"/>
          </a:p>
        </p:txBody>
      </p:sp>
    </p:spTree>
    <p:extLst>
      <p:ext uri="{BB962C8B-B14F-4D97-AF65-F5344CB8AC3E}">
        <p14:creationId xmlns:p14="http://schemas.microsoft.com/office/powerpoint/2010/main" val="862810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2BB00A-71ED-40C6-A1CF-164C43AE5CE4}" type="slidenum">
              <a:rPr lang="en-GB" smtClean="0"/>
              <a:pPr/>
              <a:t>18</a:t>
            </a:fld>
            <a:endParaRPr lang="en-GB"/>
          </a:p>
        </p:txBody>
      </p:sp>
    </p:spTree>
    <p:extLst>
      <p:ext uri="{BB962C8B-B14F-4D97-AF65-F5344CB8AC3E}">
        <p14:creationId xmlns:p14="http://schemas.microsoft.com/office/powerpoint/2010/main" val="18415015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32.emf"/><Relationship Id="rId4" Type="http://schemas.openxmlformats.org/officeDocument/2006/relationships/oleObject" Target="../embeddings/oleObject2.bin"/></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s://sites.ey.com/sites/BMCtoolkits/SitePages/All-in-BMC-toolkit.aspx" TargetMode="External"/><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19.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1260000"/>
            <a:ext cx="6300000" cy="1548000"/>
          </a:xfrm>
        </p:spPr>
        <p:txBody>
          <a:bodyPr/>
          <a:lstStyle>
            <a:lvl1pPr>
              <a:lnSpc>
                <a:spcPts val="3800"/>
              </a:lnSpc>
              <a:defRPr sz="4400" baseline="0">
                <a:solidFill>
                  <a:schemeClr val="bg1"/>
                </a:solidFill>
              </a:defRPr>
            </a:lvl1pPr>
          </a:lstStyle>
          <a:p>
            <a:r>
              <a:rPr lang="en-GB" noProof="0" dirty="0"/>
              <a:t>Click to edit title</a:t>
            </a:r>
          </a:p>
        </p:txBody>
      </p:sp>
      <p:sp>
        <p:nvSpPr>
          <p:cNvPr id="3" name="Subtitel 2"/>
          <p:cNvSpPr>
            <a:spLocks noGrp="1"/>
          </p:cNvSpPr>
          <p:nvPr>
            <p:ph type="subTitle" idx="1" hasCustomPrompt="1"/>
          </p:nvPr>
        </p:nvSpPr>
        <p:spPr>
          <a:xfrm>
            <a:off x="491526" y="2808000"/>
            <a:ext cx="6300000" cy="810000"/>
          </a:xfrm>
        </p:spPr>
        <p:txBody>
          <a:bodyPr/>
          <a:lstStyle>
            <a:lvl1pPr marL="0" indent="0" algn="l">
              <a:buNone/>
              <a:defRPr b="0" i="0">
                <a:solidFill>
                  <a:schemeClr val="bg1"/>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Click to edit subtitle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r>
              <a:rPr lang="nl-NL"/>
              <a:t>12 September 2025</a:t>
            </a:r>
          </a:p>
        </p:txBody>
      </p:sp>
      <p:sp>
        <p:nvSpPr>
          <p:cNvPr id="3" name="Tijdelijke aanduiding voor voettekst 2"/>
          <p:cNvSpPr>
            <a:spLocks noGrp="1"/>
          </p:cNvSpPr>
          <p:nvPr>
            <p:ph type="ftr" sz="quarter" idx="11"/>
          </p:nvPr>
        </p:nvSpPr>
        <p:spPr/>
        <p:txBody>
          <a:bodyPr/>
          <a:lstStyle/>
          <a:p>
            <a:r>
              <a:rPr lang="en-US"/>
              <a:t>Fourth Seminar of ECCE - Schippers</a:t>
            </a:r>
            <a:endParaRPr lang="nl-NL"/>
          </a:p>
        </p:txBody>
      </p:sp>
      <p:sp>
        <p:nvSpPr>
          <p:cNvPr id="4" name="Tijdelijke aanduiding voor dianummer 3"/>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1" y="0"/>
            <a:ext cx="9139240" cy="5143500"/>
          </a:xfrm>
          <a:prstGeom prst="rect">
            <a:avLst/>
          </a:prstGeom>
        </p:spPr>
      </p:pic>
      <p:sp>
        <p:nvSpPr>
          <p:cNvPr id="8" name="Content Placeholder 2"/>
          <p:cNvSpPr>
            <a:spLocks noGrp="1"/>
          </p:cNvSpPr>
          <p:nvPr>
            <p:ph idx="1"/>
          </p:nvPr>
        </p:nvSpPr>
        <p:spPr>
          <a:xfrm>
            <a:off x="455612" y="539354"/>
            <a:ext cx="3506400" cy="3907547"/>
          </a:xfrm>
        </p:spPr>
        <p:txBody>
          <a:bodyPr/>
          <a:lstStyle>
            <a:lvl1pPr marL="0" indent="0" algn="l" defTabSz="746149" rtl="0" fontAlgn="base">
              <a:lnSpc>
                <a:spcPct val="100000"/>
              </a:lnSpc>
              <a:spcBef>
                <a:spcPct val="70000"/>
              </a:spcBef>
              <a:spcAft>
                <a:spcPct val="0"/>
              </a:spcAft>
              <a:buSzPct val="100000"/>
              <a:buNone/>
              <a:defRPr lang="en-US" sz="899" kern="1200" noProof="0" dirty="0" smtClean="0">
                <a:solidFill>
                  <a:schemeClr val="bg1"/>
                </a:solidFill>
                <a:latin typeface="EYInterstate Light" panose="02000506000000020004" pitchFamily="2" charset="0"/>
                <a:ea typeface="+mn-ea"/>
                <a:cs typeface="Arial" pitchFamily="34" charset="0"/>
              </a:defRPr>
            </a:lvl1pPr>
            <a:lvl2pPr marL="0" indent="0" algn="l" defTabSz="746149" rtl="0" fontAlgn="base">
              <a:lnSpc>
                <a:spcPct val="100000"/>
              </a:lnSpc>
              <a:spcBef>
                <a:spcPct val="0"/>
              </a:spcBef>
              <a:spcAft>
                <a:spcPct val="0"/>
              </a:spcAft>
              <a:buSzPct val="100000"/>
              <a:buNone/>
              <a:defRPr lang="en-US" sz="675" b="1" kern="1200" noProof="0" dirty="0" smtClean="0">
                <a:solidFill>
                  <a:schemeClr val="bg1"/>
                </a:solidFill>
                <a:latin typeface="EYInterstate Light" panose="02000506000000020004" pitchFamily="2" charset="0"/>
                <a:ea typeface="+mn-ea"/>
                <a:cs typeface="Arial" pitchFamily="34" charset="0"/>
              </a:defRPr>
            </a:lvl2pPr>
            <a:lvl3pPr marL="132094" indent="-132094" algn="l" defTabSz="746149" rtl="0" fontAlgn="base">
              <a:lnSpc>
                <a:spcPct val="100000"/>
              </a:lnSpc>
              <a:spcBef>
                <a:spcPct val="0"/>
              </a:spcBef>
              <a:spcAft>
                <a:spcPct val="0"/>
              </a:spcAft>
              <a:buClr>
                <a:schemeClr val="tx2"/>
              </a:buClr>
              <a:buSzPct val="70000"/>
              <a:buFont typeface="Arial" pitchFamily="34" charset="0"/>
              <a:buChar char="►"/>
              <a:defRPr lang="en-US" sz="675" b="1" kern="1200" noProof="0" dirty="0" smtClean="0">
                <a:solidFill>
                  <a:schemeClr val="bg1"/>
                </a:solidFill>
                <a:latin typeface="EYInterstate Light" panose="02000506000000020004" pitchFamily="2" charset="0"/>
                <a:ea typeface="+mn-ea"/>
                <a:cs typeface="Arial" pitchFamily="34" charset="0"/>
              </a:defRPr>
            </a:lvl3pPr>
            <a:lvl4pPr marL="0" indent="0" algn="l" defTabSz="746149" rtl="0" fontAlgn="base">
              <a:lnSpc>
                <a:spcPct val="100000"/>
              </a:lnSpc>
              <a:spcBef>
                <a:spcPct val="0"/>
              </a:spcBef>
              <a:spcAft>
                <a:spcPct val="0"/>
              </a:spcAft>
              <a:buSzPct val="100000"/>
              <a:buNone/>
              <a:defRPr lang="en-US" sz="600" kern="1200" noProof="0" dirty="0" smtClean="0">
                <a:solidFill>
                  <a:schemeClr val="bg1"/>
                </a:solidFill>
                <a:latin typeface="EYInterstate Light" panose="02000506000000020004" pitchFamily="2" charset="0"/>
                <a:ea typeface="+mn-ea"/>
                <a:cs typeface="Arial" pitchFamily="34" charset="0"/>
              </a:defRPr>
            </a:lvl4pPr>
            <a:lvl5pPr marL="141614" indent="-141614" algn="l" defTabSz="746149" rtl="0" fontAlgn="base">
              <a:lnSpc>
                <a:spcPct val="100000"/>
              </a:lnSpc>
              <a:spcBef>
                <a:spcPct val="0"/>
              </a:spcBef>
              <a:spcAft>
                <a:spcPct val="0"/>
              </a:spcAft>
              <a:buClr>
                <a:schemeClr val="tx2"/>
              </a:buClr>
              <a:buSzPct val="70000"/>
              <a:buFont typeface="Arial" pitchFamily="34" charset="0"/>
              <a:buChar char="►"/>
              <a:defRPr lang="en-US" sz="6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93463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501A2F11-32A0-4526-A5F7-F4382DA5B4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63" y="0"/>
            <a:ext cx="9139240" cy="5143500"/>
          </a:xfrm>
          <a:prstGeom prst="rect">
            <a:avLst/>
          </a:prstGeom>
        </p:spPr>
      </p:pic>
      <p:sp>
        <p:nvSpPr>
          <p:cNvPr id="8" name="Content Placeholder 2"/>
          <p:cNvSpPr>
            <a:spLocks noGrp="1"/>
          </p:cNvSpPr>
          <p:nvPr>
            <p:ph idx="1"/>
          </p:nvPr>
        </p:nvSpPr>
        <p:spPr>
          <a:xfrm>
            <a:off x="455612" y="539354"/>
            <a:ext cx="3506400" cy="3907547"/>
          </a:xfrm>
        </p:spPr>
        <p:txBody>
          <a:bodyPr/>
          <a:lstStyle>
            <a:lvl1pPr marL="0" indent="0" algn="l" defTabSz="746149" rtl="0" fontAlgn="base">
              <a:lnSpc>
                <a:spcPct val="100000"/>
              </a:lnSpc>
              <a:spcBef>
                <a:spcPct val="70000"/>
              </a:spcBef>
              <a:spcAft>
                <a:spcPct val="0"/>
              </a:spcAft>
              <a:buSzPct val="100000"/>
              <a:buNone/>
              <a:defRPr lang="en-US" sz="899" kern="1200" noProof="0" dirty="0" smtClean="0">
                <a:solidFill>
                  <a:schemeClr val="bg1"/>
                </a:solidFill>
                <a:latin typeface="EYInterstate Light" panose="02000506000000020004" pitchFamily="2" charset="0"/>
                <a:ea typeface="+mn-ea"/>
                <a:cs typeface="Arial" pitchFamily="34" charset="0"/>
              </a:defRPr>
            </a:lvl1pPr>
            <a:lvl2pPr marL="0" indent="0" algn="l" defTabSz="746149" rtl="0" fontAlgn="base">
              <a:lnSpc>
                <a:spcPct val="100000"/>
              </a:lnSpc>
              <a:spcBef>
                <a:spcPct val="0"/>
              </a:spcBef>
              <a:spcAft>
                <a:spcPct val="0"/>
              </a:spcAft>
              <a:buSzPct val="100000"/>
              <a:buNone/>
              <a:defRPr lang="en-US" sz="675" b="1" kern="1200" noProof="0" dirty="0" smtClean="0">
                <a:solidFill>
                  <a:schemeClr val="bg1"/>
                </a:solidFill>
                <a:latin typeface="EYInterstate Light" panose="02000506000000020004" pitchFamily="2" charset="0"/>
                <a:ea typeface="+mn-ea"/>
                <a:cs typeface="Arial" pitchFamily="34" charset="0"/>
              </a:defRPr>
            </a:lvl2pPr>
            <a:lvl3pPr marL="132094" indent="-132094" algn="l" defTabSz="746149" rtl="0" fontAlgn="base">
              <a:lnSpc>
                <a:spcPct val="100000"/>
              </a:lnSpc>
              <a:spcBef>
                <a:spcPct val="0"/>
              </a:spcBef>
              <a:spcAft>
                <a:spcPct val="0"/>
              </a:spcAft>
              <a:buClr>
                <a:schemeClr val="tx2"/>
              </a:buClr>
              <a:buSzPct val="70000"/>
              <a:buFont typeface="Arial" pitchFamily="34" charset="0"/>
              <a:buChar char="►"/>
              <a:defRPr lang="en-US" sz="675" b="1" kern="1200" noProof="0" dirty="0" smtClean="0">
                <a:solidFill>
                  <a:schemeClr val="bg1"/>
                </a:solidFill>
                <a:latin typeface="EYInterstate Light" panose="02000506000000020004" pitchFamily="2" charset="0"/>
                <a:ea typeface="+mn-ea"/>
                <a:cs typeface="Arial" pitchFamily="34" charset="0"/>
              </a:defRPr>
            </a:lvl3pPr>
            <a:lvl4pPr marL="0" indent="0" algn="l" defTabSz="746149" rtl="0" fontAlgn="base">
              <a:lnSpc>
                <a:spcPct val="100000"/>
              </a:lnSpc>
              <a:spcBef>
                <a:spcPct val="0"/>
              </a:spcBef>
              <a:spcAft>
                <a:spcPct val="0"/>
              </a:spcAft>
              <a:buSzPct val="100000"/>
              <a:buNone/>
              <a:defRPr lang="en-US" sz="600" kern="1200" noProof="0" dirty="0" smtClean="0">
                <a:solidFill>
                  <a:schemeClr val="bg1"/>
                </a:solidFill>
                <a:latin typeface="EYInterstate Light" panose="02000506000000020004" pitchFamily="2" charset="0"/>
                <a:ea typeface="+mn-ea"/>
                <a:cs typeface="Arial" pitchFamily="34" charset="0"/>
              </a:defRPr>
            </a:lvl4pPr>
            <a:lvl5pPr marL="141614" indent="-141614" algn="l" defTabSz="746149" rtl="0" fontAlgn="base">
              <a:lnSpc>
                <a:spcPct val="100000"/>
              </a:lnSpc>
              <a:spcBef>
                <a:spcPct val="0"/>
              </a:spcBef>
              <a:spcAft>
                <a:spcPct val="0"/>
              </a:spcAft>
              <a:buClr>
                <a:schemeClr val="tx2"/>
              </a:buClr>
              <a:buSzPct val="70000"/>
              <a:buFont typeface="Arial" pitchFamily="34" charset="0"/>
              <a:buChar char="►"/>
              <a:defRPr lang="en-US" sz="6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952882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62" y="0"/>
            <a:ext cx="9139244" cy="5143500"/>
          </a:xfrm>
          <a:prstGeom prst="rect">
            <a:avLst/>
          </a:prstGeom>
        </p:spPr>
      </p:pic>
      <p:sp>
        <p:nvSpPr>
          <p:cNvPr id="8" name="Content Placeholder 2"/>
          <p:cNvSpPr>
            <a:spLocks noGrp="1"/>
          </p:cNvSpPr>
          <p:nvPr>
            <p:ph idx="1"/>
          </p:nvPr>
        </p:nvSpPr>
        <p:spPr>
          <a:xfrm>
            <a:off x="455612" y="539354"/>
            <a:ext cx="3506400" cy="3907547"/>
          </a:xfrm>
        </p:spPr>
        <p:txBody>
          <a:bodyPr/>
          <a:lstStyle>
            <a:lvl1pPr marL="0" indent="0" algn="l" defTabSz="746149" rtl="0" fontAlgn="base">
              <a:lnSpc>
                <a:spcPct val="100000"/>
              </a:lnSpc>
              <a:spcBef>
                <a:spcPct val="70000"/>
              </a:spcBef>
              <a:spcAft>
                <a:spcPct val="0"/>
              </a:spcAft>
              <a:buSzPct val="100000"/>
              <a:buNone/>
              <a:defRPr lang="en-US" sz="899" kern="1200" noProof="0" dirty="0" smtClean="0">
                <a:solidFill>
                  <a:schemeClr val="bg1"/>
                </a:solidFill>
                <a:latin typeface="EYInterstate Light" panose="02000506000000020004" pitchFamily="2" charset="0"/>
                <a:ea typeface="+mn-ea"/>
                <a:cs typeface="Arial" pitchFamily="34" charset="0"/>
              </a:defRPr>
            </a:lvl1pPr>
            <a:lvl2pPr marL="0" indent="0" algn="l" defTabSz="746149" rtl="0" fontAlgn="base">
              <a:lnSpc>
                <a:spcPct val="100000"/>
              </a:lnSpc>
              <a:spcBef>
                <a:spcPct val="0"/>
              </a:spcBef>
              <a:spcAft>
                <a:spcPct val="0"/>
              </a:spcAft>
              <a:buSzPct val="100000"/>
              <a:buNone/>
              <a:defRPr lang="en-US" sz="675" b="1" kern="1200" noProof="0" dirty="0" smtClean="0">
                <a:solidFill>
                  <a:schemeClr val="bg1"/>
                </a:solidFill>
                <a:latin typeface="EYInterstate Light" panose="02000506000000020004" pitchFamily="2" charset="0"/>
                <a:ea typeface="+mn-ea"/>
                <a:cs typeface="Arial" pitchFamily="34" charset="0"/>
              </a:defRPr>
            </a:lvl2pPr>
            <a:lvl3pPr marL="132094" indent="-132094" algn="l" defTabSz="746149" rtl="0" fontAlgn="base">
              <a:lnSpc>
                <a:spcPct val="100000"/>
              </a:lnSpc>
              <a:spcBef>
                <a:spcPct val="0"/>
              </a:spcBef>
              <a:spcAft>
                <a:spcPct val="0"/>
              </a:spcAft>
              <a:buClr>
                <a:schemeClr val="tx2"/>
              </a:buClr>
              <a:buSzPct val="70000"/>
              <a:buFont typeface="Arial" pitchFamily="34" charset="0"/>
              <a:buChar char="►"/>
              <a:defRPr lang="en-US" sz="675" b="1" kern="1200" noProof="0" dirty="0" smtClean="0">
                <a:solidFill>
                  <a:schemeClr val="bg1"/>
                </a:solidFill>
                <a:latin typeface="EYInterstate Light" panose="02000506000000020004" pitchFamily="2" charset="0"/>
                <a:ea typeface="+mn-ea"/>
                <a:cs typeface="Arial" pitchFamily="34" charset="0"/>
              </a:defRPr>
            </a:lvl3pPr>
            <a:lvl4pPr marL="0" indent="0" algn="l" defTabSz="746149" rtl="0" fontAlgn="base">
              <a:lnSpc>
                <a:spcPct val="100000"/>
              </a:lnSpc>
              <a:spcBef>
                <a:spcPct val="0"/>
              </a:spcBef>
              <a:spcAft>
                <a:spcPct val="0"/>
              </a:spcAft>
              <a:buSzPct val="100000"/>
              <a:buNone/>
              <a:defRPr lang="en-US" sz="600" kern="1200" noProof="0" dirty="0" smtClean="0">
                <a:solidFill>
                  <a:schemeClr val="bg1"/>
                </a:solidFill>
                <a:latin typeface="EYInterstate Light" panose="02000506000000020004" pitchFamily="2" charset="0"/>
                <a:ea typeface="+mn-ea"/>
                <a:cs typeface="Arial" pitchFamily="34" charset="0"/>
              </a:defRPr>
            </a:lvl4pPr>
            <a:lvl5pPr marL="141614" indent="-141614" algn="l" defTabSz="746149" rtl="0" fontAlgn="base">
              <a:lnSpc>
                <a:spcPct val="100000"/>
              </a:lnSpc>
              <a:spcBef>
                <a:spcPct val="0"/>
              </a:spcBef>
              <a:spcAft>
                <a:spcPct val="0"/>
              </a:spcAft>
              <a:buClr>
                <a:schemeClr val="tx2"/>
              </a:buClr>
              <a:buSzPct val="70000"/>
              <a:buFont typeface="Arial" pitchFamily="34" charset="0"/>
              <a:buChar char="►"/>
              <a:defRPr lang="en-US" sz="6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0875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886698-0FD2-981D-C621-90A4CD21EF1A}"/>
              </a:ext>
            </a:extLst>
          </p:cNvPr>
          <p:cNvSpPr/>
          <p:nvPr userDrawn="1"/>
        </p:nvSpPr>
        <p:spPr>
          <a:xfrm>
            <a:off x="1" y="751785"/>
            <a:ext cx="9147600" cy="3974529"/>
          </a:xfrm>
          <a:prstGeom prst="rect">
            <a:avLst/>
          </a:prstGeom>
          <a:blipFill>
            <a:blip r:embed="rId2" cstate="screen">
              <a:extLst>
                <a:ext uri="{28A0092B-C50C-407E-A947-70E740481C1C}">
                  <a14:useLocalDpi xmlns:a14="http://schemas.microsoft.com/office/drawing/2010/main"/>
                </a:ext>
              </a:extLst>
            </a:blip>
            <a:srcRect/>
            <a:stretch>
              <a:fillRect/>
            </a:stretch>
          </a:bli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899">
              <a:solidFill>
                <a:schemeClr val="tx1"/>
              </a:solidFill>
            </a:endParaRPr>
          </a:p>
        </p:txBody>
      </p:sp>
      <p:sp>
        <p:nvSpPr>
          <p:cNvPr id="21" name="Rectangle 20">
            <a:extLst>
              <a:ext uri="{FF2B5EF4-FFF2-40B4-BE49-F238E27FC236}">
                <a16:creationId xmlns:a16="http://schemas.microsoft.com/office/drawing/2014/main" id="{C40E3A3D-A3EB-872F-65AD-705990D874D5}"/>
              </a:ext>
            </a:extLst>
          </p:cNvPr>
          <p:cNvSpPr/>
          <p:nvPr userDrawn="1"/>
        </p:nvSpPr>
        <p:spPr>
          <a:xfrm>
            <a:off x="0" y="0"/>
            <a:ext cx="9153000" cy="5143500"/>
          </a:xfrm>
          <a:prstGeom prst="rect">
            <a:avLst/>
          </a:prstGeom>
          <a:solidFill>
            <a:schemeClr val="tx1">
              <a:alpha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N" sz="899">
                <a:solidFill>
                  <a:schemeClr val="tx1"/>
                </a:solidFill>
              </a:rPr>
              <a:t>k</a:t>
            </a:r>
          </a:p>
        </p:txBody>
      </p:sp>
      <p:sp>
        <p:nvSpPr>
          <p:cNvPr id="23" name="Rectangle 22">
            <a:extLst>
              <a:ext uri="{FF2B5EF4-FFF2-40B4-BE49-F238E27FC236}">
                <a16:creationId xmlns:a16="http://schemas.microsoft.com/office/drawing/2014/main" id="{4043EB8F-6640-9FCC-F731-7F30B02DED5E}"/>
              </a:ext>
            </a:extLst>
          </p:cNvPr>
          <p:cNvSpPr/>
          <p:nvPr userDrawn="1"/>
        </p:nvSpPr>
        <p:spPr>
          <a:xfrm flipH="1">
            <a:off x="-3600" y="0"/>
            <a:ext cx="9147600" cy="729000"/>
          </a:xfrm>
          <a:prstGeom prst="rect">
            <a:avLst/>
          </a:prstGeom>
          <a:blipFill>
            <a:blip r:embed="rId3" cstate="screen">
              <a:alphaModFix amt="14000"/>
              <a:extLst>
                <a:ext uri="{28A0092B-C50C-407E-A947-70E740481C1C}">
                  <a14:useLocalDpi xmlns:a14="http://schemas.microsoft.com/office/drawing/2010/main"/>
                </a:ext>
              </a:extLst>
            </a:blip>
            <a:srcRec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899">
              <a:solidFill>
                <a:schemeClr val="tx1"/>
              </a:solidFill>
            </a:endParaRPr>
          </a:p>
        </p:txBody>
      </p:sp>
      <p:sp>
        <p:nvSpPr>
          <p:cNvPr id="24" name="Rectangle 23">
            <a:extLst>
              <a:ext uri="{FF2B5EF4-FFF2-40B4-BE49-F238E27FC236}">
                <a16:creationId xmlns:a16="http://schemas.microsoft.com/office/drawing/2014/main" id="{5ABFAAED-636D-6DC3-E72D-883C7F076042}"/>
              </a:ext>
            </a:extLst>
          </p:cNvPr>
          <p:cNvSpPr/>
          <p:nvPr userDrawn="1"/>
        </p:nvSpPr>
        <p:spPr>
          <a:xfrm>
            <a:off x="1164" y="0"/>
            <a:ext cx="3319167" cy="729000"/>
          </a:xfrm>
          <a:prstGeom prst="rect">
            <a:avLst/>
          </a:prstGeom>
          <a:gradFill flip="none" rotWithShape="1">
            <a:gsLst>
              <a:gs pos="0">
                <a:schemeClr val="tx1">
                  <a:lumMod val="40000"/>
                </a:schemeClr>
              </a:gs>
              <a:gs pos="97701">
                <a:schemeClr val="tx1">
                  <a:lumMod val="50000"/>
                  <a:alpha val="0"/>
                </a:schemeClr>
              </a:gs>
            </a:gsLst>
            <a:lin ang="0" scaled="1"/>
            <a:tileRect/>
          </a:gradFill>
          <a:ln w="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80958" rtlCol="0" anchor="ctr" anchorCtr="0">
            <a:noAutofit/>
          </a:bodyPr>
          <a:lstStyle/>
          <a:p>
            <a:endParaRPr lang="en-IN" sz="1199" b="1">
              <a:solidFill>
                <a:srgbClr val="FFFFFF"/>
              </a:solidFill>
            </a:endParaRPr>
          </a:p>
        </p:txBody>
      </p:sp>
      <p:grpSp>
        <p:nvGrpSpPr>
          <p:cNvPr id="3" name="Group 2">
            <a:extLst>
              <a:ext uri="{FF2B5EF4-FFF2-40B4-BE49-F238E27FC236}">
                <a16:creationId xmlns:a16="http://schemas.microsoft.com/office/drawing/2014/main" id="{2370422A-0696-D05B-5525-8B697BEE7AFA}"/>
              </a:ext>
            </a:extLst>
          </p:cNvPr>
          <p:cNvGrpSpPr/>
          <p:nvPr userDrawn="1"/>
        </p:nvGrpSpPr>
        <p:grpSpPr>
          <a:xfrm>
            <a:off x="0" y="618213"/>
            <a:ext cx="3357159" cy="62600"/>
            <a:chOff x="-2805246" y="647700"/>
            <a:chExt cx="4476212" cy="83466"/>
          </a:xfrm>
        </p:grpSpPr>
        <p:cxnSp>
          <p:nvCxnSpPr>
            <p:cNvPr id="7" name="Straight Connector 6">
              <a:extLst>
                <a:ext uri="{FF2B5EF4-FFF2-40B4-BE49-F238E27FC236}">
                  <a16:creationId xmlns:a16="http://schemas.microsoft.com/office/drawing/2014/main" id="{AD70B52B-010D-4B2F-34B0-676F26A82547}"/>
                </a:ext>
              </a:extLst>
            </p:cNvPr>
            <p:cNvCxnSpPr>
              <a:cxnSpLocks/>
            </p:cNvCxnSpPr>
            <p:nvPr userDrawn="1"/>
          </p:nvCxnSpPr>
          <p:spPr>
            <a:xfrm>
              <a:off x="-2805246" y="689433"/>
              <a:ext cx="4392746" cy="0"/>
            </a:xfrm>
            <a:prstGeom prst="line">
              <a:avLst/>
            </a:prstGeom>
            <a:ln w="6350"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12F30A9-49F7-DB26-0645-0FD77FF0FE1F}"/>
                </a:ext>
              </a:extLst>
            </p:cNvPr>
            <p:cNvSpPr>
              <a:spLocks/>
            </p:cNvSpPr>
            <p:nvPr userDrawn="1"/>
          </p:nvSpPr>
          <p:spPr>
            <a:xfrm>
              <a:off x="1587500" y="647700"/>
              <a:ext cx="83466" cy="83466"/>
            </a:xfrm>
            <a:prstGeom prst="ellipse">
              <a:avLst/>
            </a:prstGeom>
            <a:noFill/>
            <a:ln w="6350"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rtl="0"/>
              <a:endParaRPr lang="en-IN" sz="899">
                <a:solidFill>
                  <a:schemeClr val="tx1"/>
                </a:solidFill>
              </a:endParaRPr>
            </a:p>
          </p:txBody>
        </p:sp>
      </p:grpSp>
      <p:sp>
        <p:nvSpPr>
          <p:cNvPr id="22" name="Rectangle 21">
            <a:extLst>
              <a:ext uri="{FF2B5EF4-FFF2-40B4-BE49-F238E27FC236}">
                <a16:creationId xmlns:a16="http://schemas.microsoft.com/office/drawing/2014/main" id="{BF9425A8-7700-0A9E-8761-078A3D5B18C0}"/>
              </a:ext>
            </a:extLst>
          </p:cNvPr>
          <p:cNvSpPr/>
          <p:nvPr userDrawn="1"/>
        </p:nvSpPr>
        <p:spPr>
          <a:xfrm>
            <a:off x="-3600" y="0"/>
            <a:ext cx="9147600" cy="729000"/>
          </a:xfrm>
          <a:prstGeom prst="rect">
            <a:avLst/>
          </a:prstGeom>
          <a:gradFill>
            <a:gsLst>
              <a:gs pos="100000">
                <a:srgbClr val="747480">
                  <a:alpha val="0"/>
                </a:srgbClr>
              </a:gs>
              <a:gs pos="61000">
                <a:srgbClr val="17171C">
                  <a:alpha val="37000"/>
                </a:srgbClr>
              </a:gs>
              <a:gs pos="0">
                <a:srgbClr val="2E2E38">
                  <a:alpha val="65000"/>
                </a:srgbClr>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899">
              <a:solidFill>
                <a:schemeClr val="tx1"/>
              </a:solidFill>
            </a:endParaRPr>
          </a:p>
        </p:txBody>
      </p:sp>
      <p:sp>
        <p:nvSpPr>
          <p:cNvPr id="2" name="Title 1"/>
          <p:cNvSpPr>
            <a:spLocks noGrp="1"/>
          </p:cNvSpPr>
          <p:nvPr userDrawn="1">
            <p:ph type="title"/>
          </p:nvPr>
        </p:nvSpPr>
        <p:spPr>
          <a:xfrm>
            <a:off x="387001" y="143100"/>
            <a:ext cx="8370000" cy="442800"/>
          </a:xfrm>
        </p:spPr>
        <p:txBody>
          <a:bodyPr anchor="ctr"/>
          <a:lstStyle>
            <a:lvl1pPr>
              <a:defRPr sz="1798">
                <a:solidFill>
                  <a:schemeClr val="tx2"/>
                </a:solidFill>
              </a:defRPr>
            </a:lvl1pPr>
          </a:lstStyle>
          <a:p>
            <a:r>
              <a:rPr lang="en-US"/>
              <a:t>Click to edit Master title style</a:t>
            </a:r>
            <a:endParaRPr lang="en-GB"/>
          </a:p>
        </p:txBody>
      </p:sp>
      <p:grpSp>
        <p:nvGrpSpPr>
          <p:cNvPr id="5" name="Group 4">
            <a:extLst>
              <a:ext uri="{FF2B5EF4-FFF2-40B4-BE49-F238E27FC236}">
                <a16:creationId xmlns:a16="http://schemas.microsoft.com/office/drawing/2014/main" id="{49E7E1BF-CBE7-D91B-F24B-8FB4B1D52D05}"/>
              </a:ext>
            </a:extLst>
          </p:cNvPr>
          <p:cNvGrpSpPr>
            <a:grpSpLocks noChangeAspect="1"/>
          </p:cNvGrpSpPr>
          <p:nvPr userDrawn="1"/>
        </p:nvGrpSpPr>
        <p:grpSpPr>
          <a:xfrm rot="10800000">
            <a:off x="8325396" y="-398017"/>
            <a:ext cx="1238428" cy="1237334"/>
            <a:chOff x="4271056" y="1908865"/>
            <a:chExt cx="3149909" cy="3147132"/>
          </a:xfrm>
          <a:noFill/>
        </p:grpSpPr>
        <p:grpSp>
          <p:nvGrpSpPr>
            <p:cNvPr id="6" name="Group 5">
              <a:extLst>
                <a:ext uri="{FF2B5EF4-FFF2-40B4-BE49-F238E27FC236}">
                  <a16:creationId xmlns:a16="http://schemas.microsoft.com/office/drawing/2014/main" id="{0E3CFAFE-724D-A4A2-AC0D-896322FB20AB}"/>
                </a:ext>
              </a:extLst>
            </p:cNvPr>
            <p:cNvGrpSpPr/>
            <p:nvPr/>
          </p:nvGrpSpPr>
          <p:grpSpPr>
            <a:xfrm>
              <a:off x="4662036" y="2310691"/>
              <a:ext cx="2343145" cy="2346297"/>
              <a:chOff x="4662036" y="2310691"/>
              <a:chExt cx="2343145" cy="2346297"/>
            </a:xfrm>
            <a:grpFill/>
          </p:grpSpPr>
          <p:sp>
            <p:nvSpPr>
              <p:cNvPr id="32" name="Freeform: Shape 31">
                <a:extLst>
                  <a:ext uri="{FF2B5EF4-FFF2-40B4-BE49-F238E27FC236}">
                    <a16:creationId xmlns:a16="http://schemas.microsoft.com/office/drawing/2014/main" id="{79F1D266-A585-A81E-F90D-E29A7A360A51}"/>
                  </a:ext>
                </a:extLst>
              </p:cNvPr>
              <p:cNvSpPr/>
              <p:nvPr/>
            </p:nvSpPr>
            <p:spPr>
              <a:xfrm>
                <a:off x="4783492" y="2602412"/>
                <a:ext cx="477794" cy="1097559"/>
              </a:xfrm>
              <a:custGeom>
                <a:avLst/>
                <a:gdLst>
                  <a:gd name="connsiteX0" fmla="*/ 22240 w 477794"/>
                  <a:gd name="connsiteY0" fmla="*/ 1097560 h 1097559"/>
                  <a:gd name="connsiteX1" fmla="*/ 0 w 477794"/>
                  <a:gd name="connsiteY1" fmla="*/ 881428 h 1097559"/>
                  <a:gd name="connsiteX2" fmla="*/ 477794 w 477794"/>
                  <a:gd name="connsiteY2" fmla="*/ 0 h 1097559"/>
                </a:gdLst>
                <a:ahLst/>
                <a:cxnLst>
                  <a:cxn ang="0">
                    <a:pos x="connsiteX0" y="connsiteY0"/>
                  </a:cxn>
                  <a:cxn ang="0">
                    <a:pos x="connsiteX1" y="connsiteY1"/>
                  </a:cxn>
                  <a:cxn ang="0">
                    <a:pos x="connsiteX2" y="connsiteY2"/>
                  </a:cxn>
                </a:cxnLst>
                <a:rect l="l" t="t" r="r" b="b"/>
                <a:pathLst>
                  <a:path w="477794" h="1097559">
                    <a:moveTo>
                      <a:pt x="22240" y="1097560"/>
                    </a:moveTo>
                    <a:cubicBezTo>
                      <a:pt x="7651" y="1027814"/>
                      <a:pt x="0" y="955504"/>
                      <a:pt x="0" y="881428"/>
                    </a:cubicBezTo>
                    <a:cubicBezTo>
                      <a:pt x="0" y="512351"/>
                      <a:pt x="190109" y="187670"/>
                      <a:pt x="477794" y="0"/>
                    </a:cubicBezTo>
                  </a:path>
                </a:pathLst>
              </a:custGeom>
              <a:grpFill/>
              <a:ln w="10751" cap="flat">
                <a:solidFill>
                  <a:srgbClr val="747480">
                    <a:alpha val="40000"/>
                  </a:srgbClr>
                </a:solidFill>
                <a:prstDash val="solid"/>
                <a:miter/>
              </a:ln>
            </p:spPr>
            <p:txBody>
              <a:bodyPr rtlCol="0" anchor="ctr"/>
              <a:lstStyle/>
              <a:p>
                <a:pPr defTabSz="685115">
                  <a:defRPr/>
                </a:pPr>
                <a:endParaRPr lang="en-IN" sz="1349" kern="0">
                  <a:solidFill>
                    <a:srgbClr val="2E2E38"/>
                  </a:solidFill>
                  <a:latin typeface="EYInterstate Light"/>
                </a:endParaRPr>
              </a:p>
            </p:txBody>
          </p:sp>
          <p:sp>
            <p:nvSpPr>
              <p:cNvPr id="33" name="Freeform: Shape 32">
                <a:extLst>
                  <a:ext uri="{FF2B5EF4-FFF2-40B4-BE49-F238E27FC236}">
                    <a16:creationId xmlns:a16="http://schemas.microsoft.com/office/drawing/2014/main" id="{3C310B2D-DCED-F9C4-E0D1-4AD9259B19C6}"/>
                  </a:ext>
                </a:extLst>
              </p:cNvPr>
              <p:cNvSpPr/>
              <p:nvPr/>
            </p:nvSpPr>
            <p:spPr>
              <a:xfrm>
                <a:off x="4863832" y="3887642"/>
                <a:ext cx="219369" cy="331407"/>
              </a:xfrm>
              <a:custGeom>
                <a:avLst/>
                <a:gdLst>
                  <a:gd name="connsiteX0" fmla="*/ 219369 w 219369"/>
                  <a:gd name="connsiteY0" fmla="*/ 331408 h 331407"/>
                  <a:gd name="connsiteX1" fmla="*/ 0 w 219369"/>
                  <a:gd name="connsiteY1" fmla="*/ 0 h 331407"/>
                </a:gdLst>
                <a:ahLst/>
                <a:cxnLst>
                  <a:cxn ang="0">
                    <a:pos x="connsiteX0" y="connsiteY0"/>
                  </a:cxn>
                  <a:cxn ang="0">
                    <a:pos x="connsiteX1" y="connsiteY1"/>
                  </a:cxn>
                </a:cxnLst>
                <a:rect l="l" t="t" r="r" b="b"/>
                <a:pathLst>
                  <a:path w="219369" h="331407">
                    <a:moveTo>
                      <a:pt x="219369" y="331408"/>
                    </a:moveTo>
                    <a:cubicBezTo>
                      <a:pt x="126669" y="236606"/>
                      <a:pt x="51752" y="124315"/>
                      <a:pt x="0" y="0"/>
                    </a:cubicBezTo>
                  </a:path>
                </a:pathLst>
              </a:custGeom>
              <a:grpFill/>
              <a:ln w="10751" cap="flat">
                <a:solidFill>
                  <a:schemeClr val="tx2">
                    <a:alpha val="40000"/>
                  </a:schemeClr>
                </a:solidFill>
                <a:prstDash val="solid"/>
                <a:miter/>
              </a:ln>
            </p:spPr>
            <p:txBody>
              <a:bodyPr rtlCol="0" anchor="ctr"/>
              <a:lstStyle/>
              <a:p>
                <a:pPr defTabSz="685115">
                  <a:defRPr/>
                </a:pPr>
                <a:endParaRPr lang="en-IN" sz="1349" kern="0">
                  <a:solidFill>
                    <a:srgbClr val="2E2E38"/>
                  </a:solidFill>
                  <a:latin typeface="EYInterstate Light"/>
                </a:endParaRPr>
              </a:p>
            </p:txBody>
          </p:sp>
          <p:sp>
            <p:nvSpPr>
              <p:cNvPr id="34" name="Freeform: Shape 33">
                <a:extLst>
                  <a:ext uri="{FF2B5EF4-FFF2-40B4-BE49-F238E27FC236}">
                    <a16:creationId xmlns:a16="http://schemas.microsoft.com/office/drawing/2014/main" id="{8D68DA88-5CB8-E8CE-288F-7CD1DBF808FB}"/>
                  </a:ext>
                </a:extLst>
              </p:cNvPr>
              <p:cNvSpPr/>
              <p:nvPr/>
            </p:nvSpPr>
            <p:spPr>
              <a:xfrm>
                <a:off x="5165980" y="4295185"/>
                <a:ext cx="606186" cy="238455"/>
              </a:xfrm>
              <a:custGeom>
                <a:avLst/>
                <a:gdLst>
                  <a:gd name="connsiteX0" fmla="*/ 606187 w 606186"/>
                  <a:gd name="connsiteY0" fmla="*/ 238456 h 238455"/>
                  <a:gd name="connsiteX1" fmla="*/ 0 w 606186"/>
                  <a:gd name="connsiteY1" fmla="*/ 0 h 238455"/>
                </a:gdLst>
                <a:ahLst/>
                <a:cxnLst>
                  <a:cxn ang="0">
                    <a:pos x="connsiteX0" y="connsiteY0"/>
                  </a:cxn>
                  <a:cxn ang="0">
                    <a:pos x="connsiteX1" y="connsiteY1"/>
                  </a:cxn>
                </a:cxnLst>
                <a:rect l="l" t="t" r="r" b="b"/>
                <a:pathLst>
                  <a:path w="606186" h="238455">
                    <a:moveTo>
                      <a:pt x="606187" y="238456"/>
                    </a:moveTo>
                    <a:cubicBezTo>
                      <a:pt x="376518" y="224877"/>
                      <a:pt x="166692" y="137642"/>
                      <a:pt x="0" y="0"/>
                    </a:cubicBezTo>
                  </a:path>
                </a:pathLst>
              </a:custGeom>
              <a:grpFill/>
              <a:ln w="10751" cap="flat">
                <a:solidFill>
                  <a:srgbClr val="747480">
                    <a:alpha val="40000"/>
                  </a:srgbClr>
                </a:solidFill>
                <a:prstDash val="solid"/>
                <a:miter/>
              </a:ln>
            </p:spPr>
            <p:txBody>
              <a:bodyPr rtlCol="0" anchor="ctr"/>
              <a:lstStyle/>
              <a:p>
                <a:pPr defTabSz="685115">
                  <a:defRPr/>
                </a:pPr>
                <a:endParaRPr lang="en-IN" sz="1349" kern="0">
                  <a:solidFill>
                    <a:srgbClr val="2E2E38"/>
                  </a:solidFill>
                  <a:latin typeface="EYInterstate Light"/>
                </a:endParaRPr>
              </a:p>
            </p:txBody>
          </p:sp>
          <p:sp>
            <p:nvSpPr>
              <p:cNvPr id="35" name="Freeform: Shape 34">
                <a:extLst>
                  <a:ext uri="{FF2B5EF4-FFF2-40B4-BE49-F238E27FC236}">
                    <a16:creationId xmlns:a16="http://schemas.microsoft.com/office/drawing/2014/main" id="{3B59D4DD-3072-827B-D2A3-3DE618C694F6}"/>
                  </a:ext>
                </a:extLst>
              </p:cNvPr>
              <p:cNvSpPr/>
              <p:nvPr/>
            </p:nvSpPr>
            <p:spPr>
              <a:xfrm>
                <a:off x="5965176" y="3189974"/>
                <a:ext cx="921703" cy="1337612"/>
              </a:xfrm>
              <a:custGeom>
                <a:avLst/>
                <a:gdLst>
                  <a:gd name="connsiteX0" fmla="*/ 880083 w 921703"/>
                  <a:gd name="connsiteY0" fmla="*/ 0 h 1337612"/>
                  <a:gd name="connsiteX1" fmla="*/ 921703 w 921703"/>
                  <a:gd name="connsiteY1" fmla="*/ 293865 h 1337612"/>
                  <a:gd name="connsiteX2" fmla="*/ 0 w 921703"/>
                  <a:gd name="connsiteY2" fmla="*/ 1337613 h 1337612"/>
                </a:gdLst>
                <a:ahLst/>
                <a:cxnLst>
                  <a:cxn ang="0">
                    <a:pos x="connsiteX0" y="connsiteY0"/>
                  </a:cxn>
                  <a:cxn ang="0">
                    <a:pos x="connsiteX1" y="connsiteY1"/>
                  </a:cxn>
                  <a:cxn ang="0">
                    <a:pos x="connsiteX2" y="connsiteY2"/>
                  </a:cxn>
                </a:cxnLst>
                <a:rect l="l" t="t" r="r" b="b"/>
                <a:pathLst>
                  <a:path w="921703" h="1337612">
                    <a:moveTo>
                      <a:pt x="880083" y="0"/>
                    </a:moveTo>
                    <a:cubicBezTo>
                      <a:pt x="907157" y="93247"/>
                      <a:pt x="921703" y="191874"/>
                      <a:pt x="921703" y="293865"/>
                    </a:cubicBezTo>
                    <a:cubicBezTo>
                      <a:pt x="921703" y="830684"/>
                      <a:pt x="519499" y="1273585"/>
                      <a:pt x="0" y="1337613"/>
                    </a:cubicBezTo>
                  </a:path>
                </a:pathLst>
              </a:custGeom>
              <a:grpFill/>
              <a:ln w="10751" cap="flat">
                <a:solidFill>
                  <a:srgbClr val="747480">
                    <a:alpha val="40000"/>
                  </a:srgbClr>
                </a:solidFill>
                <a:prstDash val="solid"/>
                <a:miter/>
              </a:ln>
            </p:spPr>
            <p:txBody>
              <a:bodyPr rtlCol="0" anchor="ctr"/>
              <a:lstStyle/>
              <a:p>
                <a:pPr defTabSz="685115">
                  <a:defRPr/>
                </a:pPr>
                <a:endParaRPr lang="en-IN" sz="1349" kern="0">
                  <a:solidFill>
                    <a:srgbClr val="2E2E38"/>
                  </a:solidFill>
                  <a:latin typeface="EYInterstate Light"/>
                </a:endParaRPr>
              </a:p>
            </p:txBody>
          </p:sp>
          <p:sp>
            <p:nvSpPr>
              <p:cNvPr id="36" name="Freeform: Shape 35">
                <a:extLst>
                  <a:ext uri="{FF2B5EF4-FFF2-40B4-BE49-F238E27FC236}">
                    <a16:creationId xmlns:a16="http://schemas.microsoft.com/office/drawing/2014/main" id="{B02C7FF2-EA42-3E98-10AE-A8049DE8B241}"/>
                  </a:ext>
                </a:extLst>
              </p:cNvPr>
              <p:cNvSpPr/>
              <p:nvPr/>
            </p:nvSpPr>
            <p:spPr>
              <a:xfrm>
                <a:off x="5458332" y="2432147"/>
                <a:ext cx="1301584" cy="550398"/>
              </a:xfrm>
              <a:custGeom>
                <a:avLst/>
                <a:gdLst>
                  <a:gd name="connsiteX0" fmla="*/ 0 w 1301584"/>
                  <a:gd name="connsiteY0" fmla="*/ 69536 h 550398"/>
                  <a:gd name="connsiteX1" fmla="*/ 376854 w 1301584"/>
                  <a:gd name="connsiteY1" fmla="*/ 0 h 550398"/>
                  <a:gd name="connsiteX2" fmla="*/ 1301584 w 1301584"/>
                  <a:gd name="connsiteY2" fmla="*/ 550398 h 550398"/>
                </a:gdLst>
                <a:ahLst/>
                <a:cxnLst>
                  <a:cxn ang="0">
                    <a:pos x="connsiteX0" y="connsiteY0"/>
                  </a:cxn>
                  <a:cxn ang="0">
                    <a:pos x="connsiteX1" y="connsiteY1"/>
                  </a:cxn>
                  <a:cxn ang="0">
                    <a:pos x="connsiteX2" y="connsiteY2"/>
                  </a:cxn>
                </a:cxnLst>
                <a:rect l="l" t="t" r="r" b="b"/>
                <a:pathLst>
                  <a:path w="1301584" h="550398">
                    <a:moveTo>
                      <a:pt x="0" y="69536"/>
                    </a:moveTo>
                    <a:cubicBezTo>
                      <a:pt x="117000" y="24636"/>
                      <a:pt x="244047" y="0"/>
                      <a:pt x="376854" y="0"/>
                    </a:cubicBezTo>
                    <a:cubicBezTo>
                      <a:pt x="776158" y="0"/>
                      <a:pt x="1123499" y="222564"/>
                      <a:pt x="1301584" y="550398"/>
                    </a:cubicBezTo>
                  </a:path>
                </a:pathLst>
              </a:custGeom>
              <a:grpFill/>
              <a:ln w="10751" cap="flat">
                <a:solidFill>
                  <a:srgbClr val="747480">
                    <a:alpha val="40000"/>
                  </a:srgbClr>
                </a:solidFill>
                <a:prstDash val="solid"/>
                <a:miter/>
              </a:ln>
            </p:spPr>
            <p:txBody>
              <a:bodyPr rtlCol="0" anchor="ctr"/>
              <a:lstStyle/>
              <a:p>
                <a:pPr defTabSz="685115">
                  <a:defRPr/>
                </a:pPr>
                <a:endParaRPr lang="en-IN" sz="1349" kern="0">
                  <a:solidFill>
                    <a:srgbClr val="2E2E38"/>
                  </a:solidFill>
                  <a:latin typeface="EYInterstate Light"/>
                </a:endParaRPr>
              </a:p>
            </p:txBody>
          </p:sp>
          <p:sp>
            <p:nvSpPr>
              <p:cNvPr id="37" name="Freeform: Shape 36">
                <a:extLst>
                  <a:ext uri="{FF2B5EF4-FFF2-40B4-BE49-F238E27FC236}">
                    <a16:creationId xmlns:a16="http://schemas.microsoft.com/office/drawing/2014/main" id="{ED79BB93-14C5-ABC3-8AC0-1B9195E7B9AE}"/>
                  </a:ext>
                </a:extLst>
              </p:cNvPr>
              <p:cNvSpPr/>
              <p:nvPr/>
            </p:nvSpPr>
            <p:spPr>
              <a:xfrm>
                <a:off x="6712536" y="3594617"/>
                <a:ext cx="290628" cy="668028"/>
              </a:xfrm>
              <a:custGeom>
                <a:avLst/>
                <a:gdLst>
                  <a:gd name="connsiteX0" fmla="*/ 290628 w 290628"/>
                  <a:gd name="connsiteY0" fmla="*/ 0 h 668028"/>
                  <a:gd name="connsiteX1" fmla="*/ 0 w 290628"/>
                  <a:gd name="connsiteY1" fmla="*/ 668029 h 668028"/>
                </a:gdLst>
                <a:ahLst/>
                <a:cxnLst>
                  <a:cxn ang="0">
                    <a:pos x="connsiteX0" y="connsiteY0"/>
                  </a:cxn>
                  <a:cxn ang="0">
                    <a:pos x="connsiteX1" y="connsiteY1"/>
                  </a:cxn>
                </a:cxnLst>
                <a:rect l="l" t="t" r="r" b="b"/>
                <a:pathLst>
                  <a:path w="290628" h="668028">
                    <a:moveTo>
                      <a:pt x="290628" y="0"/>
                    </a:moveTo>
                    <a:cubicBezTo>
                      <a:pt x="266707" y="255272"/>
                      <a:pt x="161016" y="486791"/>
                      <a:pt x="0" y="668029"/>
                    </a:cubicBezTo>
                  </a:path>
                </a:pathLst>
              </a:custGeom>
              <a:grpFill/>
              <a:ln w="10751" cap="flat">
                <a:solidFill>
                  <a:srgbClr val="C4C4CD">
                    <a:alpha val="40000"/>
                  </a:srgbClr>
                </a:solidFill>
                <a:prstDash val="solid"/>
                <a:miter/>
              </a:ln>
            </p:spPr>
            <p:txBody>
              <a:bodyPr rtlCol="0" anchor="ctr"/>
              <a:lstStyle/>
              <a:p>
                <a:pPr defTabSz="685115">
                  <a:defRPr/>
                </a:pPr>
                <a:endParaRPr lang="en-IN" sz="1349" kern="0">
                  <a:solidFill>
                    <a:srgbClr val="2E2E38"/>
                  </a:solidFill>
                  <a:latin typeface="EYInterstate Light"/>
                </a:endParaRPr>
              </a:p>
            </p:txBody>
          </p:sp>
          <p:sp>
            <p:nvSpPr>
              <p:cNvPr id="38" name="Freeform: Shape 37">
                <a:extLst>
                  <a:ext uri="{FF2B5EF4-FFF2-40B4-BE49-F238E27FC236}">
                    <a16:creationId xmlns:a16="http://schemas.microsoft.com/office/drawing/2014/main" id="{95B0837D-1A97-A158-827B-99B82F5147DF}"/>
                  </a:ext>
                </a:extLst>
              </p:cNvPr>
              <p:cNvSpPr/>
              <p:nvPr/>
            </p:nvSpPr>
            <p:spPr>
              <a:xfrm>
                <a:off x="6453438" y="2486631"/>
                <a:ext cx="551743" cy="910688"/>
              </a:xfrm>
              <a:custGeom>
                <a:avLst/>
                <a:gdLst>
                  <a:gd name="connsiteX0" fmla="*/ 0 w 551743"/>
                  <a:gd name="connsiteY0" fmla="*/ 0 h 910688"/>
                  <a:gd name="connsiteX1" fmla="*/ 551744 w 551743"/>
                  <a:gd name="connsiteY1" fmla="*/ 910688 h 910688"/>
                </a:gdLst>
                <a:ahLst/>
                <a:cxnLst>
                  <a:cxn ang="0">
                    <a:pos x="connsiteX0" y="connsiteY0"/>
                  </a:cxn>
                  <a:cxn ang="0">
                    <a:pos x="connsiteX1" y="connsiteY1"/>
                  </a:cxn>
                </a:cxnLst>
                <a:rect l="l" t="t" r="r" b="b"/>
                <a:pathLst>
                  <a:path w="551743" h="910688">
                    <a:moveTo>
                      <a:pt x="0" y="0"/>
                    </a:moveTo>
                    <a:cubicBezTo>
                      <a:pt x="310093" y="192673"/>
                      <a:pt x="523703" y="525931"/>
                      <a:pt x="551744" y="910688"/>
                    </a:cubicBezTo>
                  </a:path>
                </a:pathLst>
              </a:custGeom>
              <a:grpFill/>
              <a:ln w="10751" cap="flat">
                <a:solidFill>
                  <a:srgbClr val="747480">
                    <a:alpha val="40000"/>
                  </a:srgbClr>
                </a:solidFill>
                <a:prstDash val="solid"/>
                <a:miter/>
              </a:ln>
            </p:spPr>
            <p:txBody>
              <a:bodyPr rtlCol="0" anchor="ctr"/>
              <a:lstStyle/>
              <a:p>
                <a:pPr defTabSz="685115">
                  <a:defRPr/>
                </a:pPr>
                <a:endParaRPr lang="en-IN" sz="1349" kern="0">
                  <a:solidFill>
                    <a:srgbClr val="2E2E38"/>
                  </a:solidFill>
                  <a:latin typeface="EYInterstate Light"/>
                </a:endParaRPr>
              </a:p>
            </p:txBody>
          </p:sp>
          <p:sp>
            <p:nvSpPr>
              <p:cNvPr id="39" name="Freeform: Shape 38">
                <a:extLst>
                  <a:ext uri="{FF2B5EF4-FFF2-40B4-BE49-F238E27FC236}">
                    <a16:creationId xmlns:a16="http://schemas.microsoft.com/office/drawing/2014/main" id="{1DA7872B-15C1-EF84-4929-A31910B95ECA}"/>
                  </a:ext>
                </a:extLst>
              </p:cNvPr>
              <p:cNvSpPr/>
              <p:nvPr/>
            </p:nvSpPr>
            <p:spPr>
              <a:xfrm>
                <a:off x="4743007" y="2310691"/>
                <a:ext cx="1492407" cy="743996"/>
              </a:xfrm>
              <a:custGeom>
                <a:avLst/>
                <a:gdLst>
                  <a:gd name="connsiteX0" fmla="*/ 0 w 1492407"/>
                  <a:gd name="connsiteY0" fmla="*/ 743996 h 743996"/>
                  <a:gd name="connsiteX1" fmla="*/ 1092179 w 1492407"/>
                  <a:gd name="connsiteY1" fmla="*/ 0 h 743996"/>
                  <a:gd name="connsiteX2" fmla="*/ 1492408 w 1492407"/>
                  <a:gd name="connsiteY2" fmla="*/ 70040 h 743996"/>
                </a:gdLst>
                <a:ahLst/>
                <a:cxnLst>
                  <a:cxn ang="0">
                    <a:pos x="connsiteX0" y="connsiteY0"/>
                  </a:cxn>
                  <a:cxn ang="0">
                    <a:pos x="connsiteX1" y="connsiteY1"/>
                  </a:cxn>
                  <a:cxn ang="0">
                    <a:pos x="connsiteX2" y="connsiteY2"/>
                  </a:cxn>
                </a:cxnLst>
                <a:rect l="l" t="t" r="r" b="b"/>
                <a:pathLst>
                  <a:path w="1492407" h="743996">
                    <a:moveTo>
                      <a:pt x="0" y="743996"/>
                    </a:moveTo>
                    <a:cubicBezTo>
                      <a:pt x="171316" y="308369"/>
                      <a:pt x="595719" y="0"/>
                      <a:pt x="1092179" y="0"/>
                    </a:cubicBezTo>
                    <a:cubicBezTo>
                      <a:pt x="1232721" y="0"/>
                      <a:pt x="1367504" y="24720"/>
                      <a:pt x="1492408" y="70040"/>
                    </a:cubicBezTo>
                  </a:path>
                </a:pathLst>
              </a:custGeom>
              <a:grpFill/>
              <a:ln w="10751" cap="flat">
                <a:solidFill>
                  <a:schemeClr val="tx2">
                    <a:alpha val="40000"/>
                  </a:schemeClr>
                </a:solidFill>
                <a:prstDash val="solid"/>
                <a:miter/>
              </a:ln>
            </p:spPr>
            <p:txBody>
              <a:bodyPr rtlCol="0" anchor="ctr"/>
              <a:lstStyle/>
              <a:p>
                <a:pPr defTabSz="685115">
                  <a:defRPr/>
                </a:pPr>
                <a:endParaRPr lang="en-IN" sz="1349" kern="0">
                  <a:solidFill>
                    <a:srgbClr val="2E2E38"/>
                  </a:solidFill>
                  <a:latin typeface="EYInterstate Light"/>
                </a:endParaRPr>
              </a:p>
            </p:txBody>
          </p:sp>
          <p:sp>
            <p:nvSpPr>
              <p:cNvPr id="40" name="Freeform: Shape 39">
                <a:extLst>
                  <a:ext uri="{FF2B5EF4-FFF2-40B4-BE49-F238E27FC236}">
                    <a16:creationId xmlns:a16="http://schemas.microsoft.com/office/drawing/2014/main" id="{B5A6A16E-C26D-22F7-4817-A3375782B03D}"/>
                  </a:ext>
                </a:extLst>
              </p:cNvPr>
              <p:cNvSpPr/>
              <p:nvPr/>
            </p:nvSpPr>
            <p:spPr>
              <a:xfrm>
                <a:off x="4662036" y="3248663"/>
                <a:ext cx="100057" cy="710027"/>
              </a:xfrm>
              <a:custGeom>
                <a:avLst/>
                <a:gdLst>
                  <a:gd name="connsiteX0" fmla="*/ 100057 w 100057"/>
                  <a:gd name="connsiteY0" fmla="*/ 710027 h 710027"/>
                  <a:gd name="connsiteX1" fmla="*/ 0 w 100057"/>
                  <a:gd name="connsiteY1" fmla="*/ 235176 h 710027"/>
                  <a:gd name="connsiteX2" fmla="*/ 23585 w 100057"/>
                  <a:gd name="connsiteY2" fmla="*/ 0 h 710027"/>
                </a:gdLst>
                <a:ahLst/>
                <a:cxnLst>
                  <a:cxn ang="0">
                    <a:pos x="connsiteX0" y="connsiteY0"/>
                  </a:cxn>
                  <a:cxn ang="0">
                    <a:pos x="connsiteX1" y="connsiteY1"/>
                  </a:cxn>
                  <a:cxn ang="0">
                    <a:pos x="connsiteX2" y="connsiteY2"/>
                  </a:cxn>
                </a:cxnLst>
                <a:rect l="l" t="t" r="r" b="b"/>
                <a:pathLst>
                  <a:path w="100057" h="710027">
                    <a:moveTo>
                      <a:pt x="100057" y="710027"/>
                    </a:moveTo>
                    <a:cubicBezTo>
                      <a:pt x="35735" y="564860"/>
                      <a:pt x="0" y="404180"/>
                      <a:pt x="0" y="235176"/>
                    </a:cubicBezTo>
                    <a:cubicBezTo>
                      <a:pt x="0" y="154626"/>
                      <a:pt x="8114" y="75968"/>
                      <a:pt x="23585" y="0"/>
                    </a:cubicBezTo>
                  </a:path>
                </a:pathLst>
              </a:custGeom>
              <a:grpFill/>
              <a:ln w="10751" cap="flat">
                <a:solidFill>
                  <a:srgbClr val="747480">
                    <a:alpha val="40000"/>
                  </a:srgbClr>
                </a:solidFill>
                <a:prstDash val="solid"/>
                <a:miter/>
              </a:ln>
            </p:spPr>
            <p:txBody>
              <a:bodyPr rtlCol="0" anchor="ctr"/>
              <a:lstStyle/>
              <a:p>
                <a:pPr defTabSz="685115">
                  <a:defRPr/>
                </a:pPr>
                <a:endParaRPr lang="en-IN" sz="1349" kern="0">
                  <a:solidFill>
                    <a:srgbClr val="2E2E38"/>
                  </a:solidFill>
                  <a:latin typeface="EYInterstate Light"/>
                </a:endParaRPr>
              </a:p>
            </p:txBody>
          </p:sp>
          <p:sp>
            <p:nvSpPr>
              <p:cNvPr id="41" name="Freeform: Shape 40">
                <a:extLst>
                  <a:ext uri="{FF2B5EF4-FFF2-40B4-BE49-F238E27FC236}">
                    <a16:creationId xmlns:a16="http://schemas.microsoft.com/office/drawing/2014/main" id="{4E6B77D6-1B4A-CD20-569A-134DD3DD8BB9}"/>
                  </a:ext>
                </a:extLst>
              </p:cNvPr>
              <p:cNvSpPr/>
              <p:nvPr/>
            </p:nvSpPr>
            <p:spPr>
              <a:xfrm>
                <a:off x="4828728" y="4086999"/>
                <a:ext cx="387490" cy="393628"/>
              </a:xfrm>
              <a:custGeom>
                <a:avLst/>
                <a:gdLst>
                  <a:gd name="connsiteX0" fmla="*/ 387490 w 387490"/>
                  <a:gd name="connsiteY0" fmla="*/ 393628 h 393628"/>
                  <a:gd name="connsiteX1" fmla="*/ 0 w 387490"/>
                  <a:gd name="connsiteY1" fmla="*/ 0 h 393628"/>
                </a:gdLst>
                <a:ahLst/>
                <a:cxnLst>
                  <a:cxn ang="0">
                    <a:pos x="connsiteX0" y="connsiteY0"/>
                  </a:cxn>
                  <a:cxn ang="0">
                    <a:pos x="connsiteX1" y="connsiteY1"/>
                  </a:cxn>
                </a:cxnLst>
                <a:rect l="l" t="t" r="r" b="b"/>
                <a:pathLst>
                  <a:path w="387490" h="393628">
                    <a:moveTo>
                      <a:pt x="387490" y="393628"/>
                    </a:moveTo>
                    <a:cubicBezTo>
                      <a:pt x="229207" y="295127"/>
                      <a:pt x="96063" y="159965"/>
                      <a:pt x="0" y="0"/>
                    </a:cubicBezTo>
                  </a:path>
                </a:pathLst>
              </a:custGeom>
              <a:grpFill/>
              <a:ln w="10751" cap="flat">
                <a:solidFill>
                  <a:srgbClr val="747480">
                    <a:alpha val="40000"/>
                  </a:srgbClr>
                </a:solidFill>
                <a:prstDash val="solid"/>
                <a:miter/>
              </a:ln>
            </p:spPr>
            <p:txBody>
              <a:bodyPr rtlCol="0" anchor="ctr"/>
              <a:lstStyle/>
              <a:p>
                <a:pPr defTabSz="685115">
                  <a:defRPr/>
                </a:pPr>
                <a:endParaRPr lang="en-IN" sz="1349" kern="0">
                  <a:solidFill>
                    <a:srgbClr val="2E2E38"/>
                  </a:solidFill>
                  <a:latin typeface="EYInterstate Light"/>
                </a:endParaRPr>
              </a:p>
            </p:txBody>
          </p:sp>
          <p:sp>
            <p:nvSpPr>
              <p:cNvPr id="42" name="Freeform: Shape 41">
                <a:extLst>
                  <a:ext uri="{FF2B5EF4-FFF2-40B4-BE49-F238E27FC236}">
                    <a16:creationId xmlns:a16="http://schemas.microsoft.com/office/drawing/2014/main" id="{CFA321DD-5AC6-9025-61D0-22C5FED12A3F}"/>
                  </a:ext>
                </a:extLst>
              </p:cNvPr>
              <p:cNvSpPr/>
              <p:nvPr/>
            </p:nvSpPr>
            <p:spPr>
              <a:xfrm>
                <a:off x="5346419" y="4379645"/>
                <a:ext cx="1246300" cy="277343"/>
              </a:xfrm>
              <a:custGeom>
                <a:avLst/>
                <a:gdLst>
                  <a:gd name="connsiteX0" fmla="*/ 1246301 w 1246300"/>
                  <a:gd name="connsiteY0" fmla="*/ 0 h 277343"/>
                  <a:gd name="connsiteX1" fmla="*/ 488767 w 1246300"/>
                  <a:gd name="connsiteY1" fmla="*/ 277343 h 277343"/>
                  <a:gd name="connsiteX2" fmla="*/ 0 w 1246300"/>
                  <a:gd name="connsiteY2" fmla="*/ 170980 h 277343"/>
                </a:gdLst>
                <a:ahLst/>
                <a:cxnLst>
                  <a:cxn ang="0">
                    <a:pos x="connsiteX0" y="connsiteY0"/>
                  </a:cxn>
                  <a:cxn ang="0">
                    <a:pos x="connsiteX1" y="connsiteY1"/>
                  </a:cxn>
                  <a:cxn ang="0">
                    <a:pos x="connsiteX2" y="connsiteY2"/>
                  </a:cxn>
                </a:cxnLst>
                <a:rect l="l" t="t" r="r" b="b"/>
                <a:pathLst>
                  <a:path w="1246300" h="277343">
                    <a:moveTo>
                      <a:pt x="1246301" y="0"/>
                    </a:moveTo>
                    <a:cubicBezTo>
                      <a:pt x="1041898" y="172998"/>
                      <a:pt x="777503" y="277343"/>
                      <a:pt x="488767" y="277343"/>
                    </a:cubicBezTo>
                    <a:cubicBezTo>
                      <a:pt x="314339" y="277343"/>
                      <a:pt x="148825" y="239296"/>
                      <a:pt x="0" y="170980"/>
                    </a:cubicBezTo>
                  </a:path>
                </a:pathLst>
              </a:custGeom>
              <a:grpFill/>
              <a:ln w="10751" cap="flat">
                <a:solidFill>
                  <a:srgbClr val="747480">
                    <a:alpha val="40000"/>
                  </a:srgbClr>
                </a:solidFill>
                <a:prstDash val="solid"/>
                <a:miter/>
              </a:ln>
            </p:spPr>
            <p:txBody>
              <a:bodyPr rtlCol="0" anchor="ctr"/>
              <a:lstStyle/>
              <a:p>
                <a:pPr defTabSz="685115">
                  <a:defRPr/>
                </a:pPr>
                <a:endParaRPr lang="en-IN" sz="1349" kern="0">
                  <a:solidFill>
                    <a:srgbClr val="2E2E38"/>
                  </a:solidFill>
                  <a:latin typeface="EYInterstate Light"/>
                </a:endParaRPr>
              </a:p>
            </p:txBody>
          </p:sp>
        </p:grpSp>
        <p:grpSp>
          <p:nvGrpSpPr>
            <p:cNvPr id="12" name="Graphic 2">
              <a:extLst>
                <a:ext uri="{FF2B5EF4-FFF2-40B4-BE49-F238E27FC236}">
                  <a16:creationId xmlns:a16="http://schemas.microsoft.com/office/drawing/2014/main" id="{7B5AA8C1-E748-4183-9309-BCE80AE39785}"/>
                </a:ext>
              </a:extLst>
            </p:cNvPr>
            <p:cNvGrpSpPr/>
            <p:nvPr/>
          </p:nvGrpSpPr>
          <p:grpSpPr>
            <a:xfrm>
              <a:off x="4271056" y="1908865"/>
              <a:ext cx="3149909" cy="3147132"/>
              <a:chOff x="4271056" y="1908865"/>
              <a:chExt cx="3149909" cy="3147132"/>
            </a:xfrm>
            <a:grpFill/>
          </p:grpSpPr>
          <p:sp>
            <p:nvSpPr>
              <p:cNvPr id="27" name="Freeform: Shape 26">
                <a:extLst>
                  <a:ext uri="{FF2B5EF4-FFF2-40B4-BE49-F238E27FC236}">
                    <a16:creationId xmlns:a16="http://schemas.microsoft.com/office/drawing/2014/main" id="{81EDAED6-8B6D-549E-A591-CEA35051B19C}"/>
                  </a:ext>
                </a:extLst>
              </p:cNvPr>
              <p:cNvSpPr/>
              <p:nvPr/>
            </p:nvSpPr>
            <p:spPr>
              <a:xfrm>
                <a:off x="4271056" y="2163800"/>
                <a:ext cx="715493" cy="1643711"/>
              </a:xfrm>
              <a:custGeom>
                <a:avLst/>
                <a:gdLst>
                  <a:gd name="connsiteX0" fmla="*/ 33296 w 715493"/>
                  <a:gd name="connsiteY0" fmla="*/ 1643712 h 1643711"/>
                  <a:gd name="connsiteX1" fmla="*/ 0 w 715493"/>
                  <a:gd name="connsiteY1" fmla="*/ 1320040 h 1643711"/>
                  <a:gd name="connsiteX2" fmla="*/ 715493 w 715493"/>
                  <a:gd name="connsiteY2" fmla="*/ 0 h 1643711"/>
                </a:gdLst>
                <a:ahLst/>
                <a:cxnLst>
                  <a:cxn ang="0">
                    <a:pos x="connsiteX0" y="connsiteY0"/>
                  </a:cxn>
                  <a:cxn ang="0">
                    <a:pos x="connsiteX1" y="connsiteY1"/>
                  </a:cxn>
                  <a:cxn ang="0">
                    <a:pos x="connsiteX2" y="connsiteY2"/>
                  </a:cxn>
                </a:cxnLst>
                <a:rect l="l" t="t" r="r" b="b"/>
                <a:pathLst>
                  <a:path w="715493" h="1643711">
                    <a:moveTo>
                      <a:pt x="33296" y="1643712"/>
                    </a:moveTo>
                    <a:cubicBezTo>
                      <a:pt x="11477" y="1539240"/>
                      <a:pt x="0" y="1430985"/>
                      <a:pt x="0" y="1320040"/>
                    </a:cubicBezTo>
                    <a:cubicBezTo>
                      <a:pt x="0" y="767287"/>
                      <a:pt x="284701" y="281085"/>
                      <a:pt x="715493" y="0"/>
                    </a:cubicBezTo>
                  </a:path>
                </a:pathLst>
              </a:custGeom>
              <a:grpFill/>
              <a:ln w="10331" cap="flat">
                <a:solidFill>
                  <a:srgbClr val="747480">
                    <a:alpha val="40000"/>
                  </a:srgbClr>
                </a:solidFill>
                <a:prstDash val="solid"/>
                <a:miter/>
              </a:ln>
            </p:spPr>
            <p:txBody>
              <a:bodyPr rtlCol="0" anchor="ctr"/>
              <a:lstStyle/>
              <a:p>
                <a:pPr defTabSz="685115">
                  <a:defRPr/>
                </a:pPr>
                <a:endParaRPr lang="en-IN" sz="1349" kern="0">
                  <a:solidFill>
                    <a:srgbClr val="2E2E38"/>
                  </a:solidFill>
                  <a:latin typeface="EYInterstate Light"/>
                </a:endParaRPr>
              </a:p>
            </p:txBody>
          </p:sp>
          <p:sp>
            <p:nvSpPr>
              <p:cNvPr id="28" name="Freeform: Shape 27">
                <a:extLst>
                  <a:ext uri="{FF2B5EF4-FFF2-40B4-BE49-F238E27FC236}">
                    <a16:creationId xmlns:a16="http://schemas.microsoft.com/office/drawing/2014/main" id="{E64A76CF-6BB1-4FDC-660E-0B3ED70B6ABB}"/>
                  </a:ext>
                </a:extLst>
              </p:cNvPr>
              <p:cNvSpPr/>
              <p:nvPr/>
            </p:nvSpPr>
            <p:spPr>
              <a:xfrm>
                <a:off x="4391335" y="4088555"/>
                <a:ext cx="328549" cy="496333"/>
              </a:xfrm>
              <a:custGeom>
                <a:avLst/>
                <a:gdLst>
                  <a:gd name="connsiteX0" fmla="*/ 328549 w 328549"/>
                  <a:gd name="connsiteY0" fmla="*/ 496334 h 496333"/>
                  <a:gd name="connsiteX1" fmla="*/ 0 w 328549"/>
                  <a:gd name="connsiteY1" fmla="*/ 0 h 496333"/>
                </a:gdLst>
                <a:ahLst/>
                <a:cxnLst>
                  <a:cxn ang="0">
                    <a:pos x="connsiteX0" y="connsiteY0"/>
                  </a:cxn>
                  <a:cxn ang="0">
                    <a:pos x="connsiteX1" y="connsiteY1"/>
                  </a:cxn>
                </a:cxnLst>
                <a:rect l="l" t="t" r="r" b="b"/>
                <a:pathLst>
                  <a:path w="328549" h="496333">
                    <a:moveTo>
                      <a:pt x="328549" y="496334"/>
                    </a:moveTo>
                    <a:cubicBezTo>
                      <a:pt x="189730" y="354362"/>
                      <a:pt x="77481" y="186241"/>
                      <a:pt x="0" y="0"/>
                    </a:cubicBezTo>
                  </a:path>
                </a:pathLst>
              </a:custGeom>
              <a:grpFill/>
              <a:ln w="10331" cap="flat">
                <a:solidFill>
                  <a:srgbClr val="747480">
                    <a:alpha val="40000"/>
                  </a:srgbClr>
                </a:solidFill>
                <a:prstDash val="solid"/>
                <a:miter/>
              </a:ln>
            </p:spPr>
            <p:txBody>
              <a:bodyPr rtlCol="0" anchor="ctr"/>
              <a:lstStyle/>
              <a:p>
                <a:pPr defTabSz="685115">
                  <a:defRPr/>
                </a:pPr>
                <a:endParaRPr lang="en-IN" sz="1349" kern="0">
                  <a:solidFill>
                    <a:srgbClr val="2E2E38"/>
                  </a:solidFill>
                  <a:latin typeface="EYInterstate Light"/>
                </a:endParaRPr>
              </a:p>
            </p:txBody>
          </p:sp>
          <p:sp>
            <p:nvSpPr>
              <p:cNvPr id="29" name="Freeform: Shape 28">
                <a:extLst>
                  <a:ext uri="{FF2B5EF4-FFF2-40B4-BE49-F238E27FC236}">
                    <a16:creationId xmlns:a16="http://schemas.microsoft.com/office/drawing/2014/main" id="{D13A9827-247D-C1ED-F607-8DD5E7B801B2}"/>
                  </a:ext>
                </a:extLst>
              </p:cNvPr>
              <p:cNvSpPr/>
              <p:nvPr/>
            </p:nvSpPr>
            <p:spPr>
              <a:xfrm>
                <a:off x="4843863" y="4698861"/>
                <a:ext cx="907787" cy="357136"/>
              </a:xfrm>
              <a:custGeom>
                <a:avLst/>
                <a:gdLst>
                  <a:gd name="connsiteX0" fmla="*/ 907788 w 907787"/>
                  <a:gd name="connsiteY0" fmla="*/ 357137 h 357136"/>
                  <a:gd name="connsiteX1" fmla="*/ 0 w 907787"/>
                  <a:gd name="connsiteY1" fmla="*/ 0 h 357136"/>
                </a:gdLst>
                <a:ahLst/>
                <a:cxnLst>
                  <a:cxn ang="0">
                    <a:pos x="connsiteX0" y="connsiteY0"/>
                  </a:cxn>
                  <a:cxn ang="0">
                    <a:pos x="connsiteX1" y="connsiteY1"/>
                  </a:cxn>
                </a:cxnLst>
                <a:rect l="l" t="t" r="r" b="b"/>
                <a:pathLst>
                  <a:path w="907787" h="357136">
                    <a:moveTo>
                      <a:pt x="907788" y="357137"/>
                    </a:moveTo>
                    <a:cubicBezTo>
                      <a:pt x="563852" y="336831"/>
                      <a:pt x="249638" y="206126"/>
                      <a:pt x="0" y="0"/>
                    </a:cubicBezTo>
                  </a:path>
                </a:pathLst>
              </a:custGeom>
              <a:grpFill/>
              <a:ln w="10331" cap="flat">
                <a:solidFill>
                  <a:srgbClr val="747480">
                    <a:alpha val="40000"/>
                  </a:srgbClr>
                </a:solidFill>
                <a:prstDash val="solid"/>
                <a:miter/>
              </a:ln>
            </p:spPr>
            <p:txBody>
              <a:bodyPr rtlCol="0" anchor="ctr"/>
              <a:lstStyle/>
              <a:p>
                <a:pPr defTabSz="685115">
                  <a:defRPr/>
                </a:pPr>
                <a:endParaRPr lang="en-IN" sz="1349" kern="0">
                  <a:solidFill>
                    <a:srgbClr val="2E2E38"/>
                  </a:solidFill>
                  <a:latin typeface="EYInterstate Light"/>
                </a:endParaRPr>
              </a:p>
            </p:txBody>
          </p:sp>
          <p:sp>
            <p:nvSpPr>
              <p:cNvPr id="30" name="Freeform: Shape 29">
                <a:extLst>
                  <a:ext uri="{FF2B5EF4-FFF2-40B4-BE49-F238E27FC236}">
                    <a16:creationId xmlns:a16="http://schemas.microsoft.com/office/drawing/2014/main" id="{C39A82E7-965D-1BBC-2C3A-BCA02C504A7C}"/>
                  </a:ext>
                </a:extLst>
              </p:cNvPr>
              <p:cNvSpPr/>
              <p:nvPr/>
            </p:nvSpPr>
            <p:spPr>
              <a:xfrm>
                <a:off x="6040639" y="3043756"/>
                <a:ext cx="1380326" cy="2003118"/>
              </a:xfrm>
              <a:custGeom>
                <a:avLst/>
                <a:gdLst>
                  <a:gd name="connsiteX0" fmla="*/ 1318022 w 1380326"/>
                  <a:gd name="connsiteY0" fmla="*/ 0 h 2003118"/>
                  <a:gd name="connsiteX1" fmla="*/ 1380327 w 1380326"/>
                  <a:gd name="connsiteY1" fmla="*/ 440083 h 2003118"/>
                  <a:gd name="connsiteX2" fmla="*/ 0 w 1380326"/>
                  <a:gd name="connsiteY2" fmla="*/ 2003119 h 2003118"/>
                </a:gdLst>
                <a:ahLst/>
                <a:cxnLst>
                  <a:cxn ang="0">
                    <a:pos x="connsiteX0" y="connsiteY0"/>
                  </a:cxn>
                  <a:cxn ang="0">
                    <a:pos x="connsiteX1" y="connsiteY1"/>
                  </a:cxn>
                  <a:cxn ang="0">
                    <a:pos x="connsiteX2" y="connsiteY2"/>
                  </a:cxn>
                </a:cxnLst>
                <a:rect l="l" t="t" r="r" b="b"/>
                <a:pathLst>
                  <a:path w="1380326" h="2003118">
                    <a:moveTo>
                      <a:pt x="1318022" y="0"/>
                    </a:moveTo>
                    <a:cubicBezTo>
                      <a:pt x="1358592" y="139660"/>
                      <a:pt x="1380327" y="287349"/>
                      <a:pt x="1380327" y="440083"/>
                    </a:cubicBezTo>
                    <a:cubicBezTo>
                      <a:pt x="1380327" y="1244030"/>
                      <a:pt x="777966" y="1907266"/>
                      <a:pt x="0" y="2003119"/>
                    </a:cubicBezTo>
                  </a:path>
                </a:pathLst>
              </a:custGeom>
              <a:grpFill/>
              <a:ln w="10331" cap="flat">
                <a:solidFill>
                  <a:srgbClr val="747480">
                    <a:alpha val="40000"/>
                  </a:srgbClr>
                </a:solidFill>
                <a:prstDash val="solid"/>
                <a:miter/>
              </a:ln>
            </p:spPr>
            <p:txBody>
              <a:bodyPr rtlCol="0" anchor="ctr"/>
              <a:lstStyle/>
              <a:p>
                <a:pPr defTabSz="685115">
                  <a:defRPr/>
                </a:pPr>
                <a:endParaRPr lang="en-IN" sz="1349" kern="0">
                  <a:solidFill>
                    <a:srgbClr val="2E2E38"/>
                  </a:solidFill>
                  <a:latin typeface="EYInterstate Light"/>
                </a:endParaRPr>
              </a:p>
            </p:txBody>
          </p:sp>
          <p:sp>
            <p:nvSpPr>
              <p:cNvPr id="31" name="Freeform: Shape 30">
                <a:extLst>
                  <a:ext uri="{FF2B5EF4-FFF2-40B4-BE49-F238E27FC236}">
                    <a16:creationId xmlns:a16="http://schemas.microsoft.com/office/drawing/2014/main" id="{139416A3-58D0-D612-CC9F-DF0CA8D31505}"/>
                  </a:ext>
                </a:extLst>
              </p:cNvPr>
              <p:cNvSpPr/>
              <p:nvPr/>
            </p:nvSpPr>
            <p:spPr>
              <a:xfrm>
                <a:off x="5281634" y="1908865"/>
                <a:ext cx="1949223" cy="824252"/>
              </a:xfrm>
              <a:custGeom>
                <a:avLst/>
                <a:gdLst>
                  <a:gd name="connsiteX0" fmla="*/ 0 w 1949223"/>
                  <a:gd name="connsiteY0" fmla="*/ 104135 h 824252"/>
                  <a:gd name="connsiteX1" fmla="*/ 564356 w 1949223"/>
                  <a:gd name="connsiteY1" fmla="*/ 0 h 824252"/>
                  <a:gd name="connsiteX2" fmla="*/ 1949223 w 1949223"/>
                  <a:gd name="connsiteY2" fmla="*/ 824252 h 824252"/>
                </a:gdLst>
                <a:ahLst/>
                <a:cxnLst>
                  <a:cxn ang="0">
                    <a:pos x="connsiteX0" y="connsiteY0"/>
                  </a:cxn>
                  <a:cxn ang="0">
                    <a:pos x="connsiteX1" y="connsiteY1"/>
                  </a:cxn>
                  <a:cxn ang="0">
                    <a:pos x="connsiteX2" y="connsiteY2"/>
                  </a:cxn>
                </a:cxnLst>
                <a:rect l="l" t="t" r="r" b="b"/>
                <a:pathLst>
                  <a:path w="1949223" h="824252">
                    <a:moveTo>
                      <a:pt x="0" y="104135"/>
                    </a:moveTo>
                    <a:cubicBezTo>
                      <a:pt x="175226" y="36870"/>
                      <a:pt x="365503" y="0"/>
                      <a:pt x="564356" y="0"/>
                    </a:cubicBezTo>
                    <a:cubicBezTo>
                      <a:pt x="1162345" y="0"/>
                      <a:pt x="1682516" y="333300"/>
                      <a:pt x="1949223" y="824252"/>
                    </a:cubicBezTo>
                  </a:path>
                </a:pathLst>
              </a:custGeom>
              <a:grpFill/>
              <a:ln w="10331" cap="flat">
                <a:solidFill>
                  <a:srgbClr val="747480">
                    <a:alpha val="40000"/>
                  </a:srgbClr>
                </a:solidFill>
                <a:prstDash val="solid"/>
                <a:miter/>
              </a:ln>
            </p:spPr>
            <p:txBody>
              <a:bodyPr rtlCol="0" anchor="ctr"/>
              <a:lstStyle/>
              <a:p>
                <a:pPr defTabSz="685115">
                  <a:defRPr/>
                </a:pPr>
                <a:endParaRPr lang="en-IN" sz="1349" kern="0">
                  <a:solidFill>
                    <a:srgbClr val="2E2E38"/>
                  </a:solidFill>
                  <a:latin typeface="EYInterstate Light"/>
                </a:endParaRPr>
              </a:p>
            </p:txBody>
          </p:sp>
        </p:grpSp>
      </p:grpSp>
      <p:sp>
        <p:nvSpPr>
          <p:cNvPr id="25" name="Rectangle 24">
            <a:extLst>
              <a:ext uri="{FF2B5EF4-FFF2-40B4-BE49-F238E27FC236}">
                <a16:creationId xmlns:a16="http://schemas.microsoft.com/office/drawing/2014/main" id="{16EA442B-073A-AF62-6D56-123A5937F140}"/>
              </a:ext>
            </a:extLst>
          </p:cNvPr>
          <p:cNvSpPr/>
          <p:nvPr userDrawn="1"/>
        </p:nvSpPr>
        <p:spPr>
          <a:xfrm>
            <a:off x="-2119" y="4738500"/>
            <a:ext cx="9153000" cy="405000"/>
          </a:xfrm>
          <a:prstGeom prst="rect">
            <a:avLst/>
          </a:prstGeom>
          <a:gradFill flip="none" rotWithShape="1">
            <a:gsLst>
              <a:gs pos="0">
                <a:schemeClr val="tx1">
                  <a:lumMod val="40000"/>
                </a:schemeClr>
              </a:gs>
              <a:gs pos="97701">
                <a:schemeClr val="tx1">
                  <a:lumMod val="50000"/>
                  <a:alpha val="0"/>
                </a:schemeClr>
              </a:gs>
              <a:gs pos="56000">
                <a:schemeClr val="tx1">
                  <a:lumMod val="50000"/>
                  <a:alpha val="7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899">
              <a:solidFill>
                <a:schemeClr val="tx1"/>
              </a:solidFill>
            </a:endParaRPr>
          </a:p>
        </p:txBody>
      </p:sp>
      <p:grpSp>
        <p:nvGrpSpPr>
          <p:cNvPr id="10" name="Group 9">
            <a:extLst>
              <a:ext uri="{FF2B5EF4-FFF2-40B4-BE49-F238E27FC236}">
                <a16:creationId xmlns:a16="http://schemas.microsoft.com/office/drawing/2014/main" id="{18F8E5FA-7FE0-A605-E843-B6CE90852105}"/>
              </a:ext>
            </a:extLst>
          </p:cNvPr>
          <p:cNvGrpSpPr/>
          <p:nvPr userDrawn="1"/>
        </p:nvGrpSpPr>
        <p:grpSpPr>
          <a:xfrm>
            <a:off x="767954" y="4799387"/>
            <a:ext cx="1026000" cy="169113"/>
            <a:chOff x="1023938" y="6404641"/>
            <a:chExt cx="2069306" cy="225484"/>
          </a:xfrm>
        </p:grpSpPr>
        <p:sp>
          <p:nvSpPr>
            <p:cNvPr id="11" name="Rectangle: Rounded Corners 10">
              <a:extLst>
                <a:ext uri="{FF2B5EF4-FFF2-40B4-BE49-F238E27FC236}">
                  <a16:creationId xmlns:a16="http://schemas.microsoft.com/office/drawing/2014/main" id="{F770452A-F3FC-722C-8300-A378E11ED37E}"/>
                </a:ext>
              </a:extLst>
            </p:cNvPr>
            <p:cNvSpPr>
              <a:spLocks/>
            </p:cNvSpPr>
            <p:nvPr/>
          </p:nvSpPr>
          <p:spPr>
            <a:xfrm>
              <a:off x="1023938" y="6404641"/>
              <a:ext cx="2069306" cy="225484"/>
            </a:xfrm>
            <a:prstGeom prst="roundRect">
              <a:avLst>
                <a:gd name="adj" fmla="val 50000"/>
              </a:avLst>
            </a:prstGeom>
            <a:solidFill>
              <a:srgbClr val="747480"/>
            </a:solid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rtlCol="0" anchor="t" anchorCtr="0"/>
            <a:lstStyle/>
            <a:p>
              <a:pPr algn="ctr" rtl="0"/>
              <a:endParaRPr lang="en-IN" sz="899">
                <a:solidFill>
                  <a:schemeClr val="tx1"/>
                </a:solidFill>
              </a:endParaRPr>
            </a:p>
          </p:txBody>
        </p:sp>
        <p:sp>
          <p:nvSpPr>
            <p:cNvPr id="13" name="Footer Placeholder 2">
              <a:extLst>
                <a:ext uri="{FF2B5EF4-FFF2-40B4-BE49-F238E27FC236}">
                  <a16:creationId xmlns:a16="http://schemas.microsoft.com/office/drawing/2014/main" id="{13D990C5-C285-C07E-A269-B0DF1AF36670}"/>
                </a:ext>
              </a:extLst>
            </p:cNvPr>
            <p:cNvSpPr txBox="1">
              <a:spLocks/>
            </p:cNvSpPr>
            <p:nvPr/>
          </p:nvSpPr>
          <p:spPr>
            <a:xfrm>
              <a:off x="1100728" y="6455828"/>
              <a:ext cx="1992516" cy="123111"/>
            </a:xfrm>
            <a:prstGeom prst="rect">
              <a:avLst/>
            </a:prstGeom>
          </p:spPr>
          <p:txBody>
            <a:bodyPr wrap="square" lIns="72000" tIns="0" rIns="0" bIns="0" anchor="ctr">
              <a:spAutoFit/>
            </a:bodyPr>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685457" rtl="0" eaLnBrk="1" fontAlgn="auto" latinLnBrk="0" hangingPunct="1">
                <a:lnSpc>
                  <a:spcPct val="100000"/>
                </a:lnSpc>
                <a:spcBef>
                  <a:spcPts val="0"/>
                </a:spcBef>
                <a:spcAft>
                  <a:spcPts val="0"/>
                </a:spcAft>
                <a:buClrTx/>
                <a:buSzTx/>
                <a:buFontTx/>
                <a:buNone/>
                <a:tabLst/>
                <a:defRPr/>
              </a:pPr>
              <a:r>
                <a:rPr kumimoji="0" lang="en-IN" sz="600" b="0" i="0" u="none" strike="noStrike" kern="0" cap="none" spc="0" normalizeH="0" baseline="0" noProof="0">
                  <a:ln>
                    <a:noFill/>
                  </a:ln>
                  <a:solidFill>
                    <a:prstClr val="white"/>
                  </a:solidFill>
                  <a:effectLst/>
                  <a:uLnTx/>
                  <a:uFillTx/>
                  <a:latin typeface="EYInterstate Regular" panose="02000503020000020004" pitchFamily="2" charset="0"/>
                </a:rPr>
                <a:t>Public Policy Update </a:t>
              </a:r>
              <a:endParaRPr kumimoji="0" lang="en-IN" sz="600" b="0" i="0" u="none" strike="noStrike" kern="0" cap="none" spc="0" normalizeH="0" baseline="0" noProof="0">
                <a:ln>
                  <a:noFill/>
                </a:ln>
                <a:solidFill>
                  <a:srgbClr val="FFE600"/>
                </a:solidFill>
                <a:effectLst/>
                <a:uLnTx/>
                <a:uFillTx/>
                <a:latin typeface="EYInterstate Regular" panose="02000503020000020004" pitchFamily="2" charset="0"/>
              </a:endParaRPr>
            </a:p>
          </p:txBody>
        </p:sp>
      </p:grpSp>
      <p:sp>
        <p:nvSpPr>
          <p:cNvPr id="14" name="Oval 13">
            <a:extLst>
              <a:ext uri="{FF2B5EF4-FFF2-40B4-BE49-F238E27FC236}">
                <a16:creationId xmlns:a16="http://schemas.microsoft.com/office/drawing/2014/main" id="{9D81CF97-8398-81F3-95F2-756717C7AE76}"/>
              </a:ext>
            </a:extLst>
          </p:cNvPr>
          <p:cNvSpPr>
            <a:spLocks/>
          </p:cNvSpPr>
          <p:nvPr userDrawn="1"/>
        </p:nvSpPr>
        <p:spPr>
          <a:xfrm>
            <a:off x="422701" y="4797213"/>
            <a:ext cx="173467" cy="173467"/>
          </a:xfrm>
          <a:prstGeom prst="ellipse">
            <a:avLst/>
          </a:prstGeom>
          <a:solidFill>
            <a:srgbClr val="FFE600"/>
          </a:solidFill>
          <a:ln w="0" cap="flat">
            <a:noFill/>
            <a:prstDash val="solid"/>
            <a:miter/>
          </a:ln>
        </p:spPr>
        <p:txBody>
          <a:bodyPr rtlCol="0" anchor="ctr"/>
          <a:lstStyle/>
          <a:p>
            <a:pPr rtl="0"/>
            <a:endParaRPr lang="en-IN" sz="1349"/>
          </a:p>
        </p:txBody>
      </p:sp>
      <p:sp>
        <p:nvSpPr>
          <p:cNvPr id="15" name="Slide Number Placeholder 4">
            <a:extLst>
              <a:ext uri="{FF2B5EF4-FFF2-40B4-BE49-F238E27FC236}">
                <a16:creationId xmlns:a16="http://schemas.microsoft.com/office/drawing/2014/main" id="{E50BEB59-7D80-528E-A066-0D8115E65F14}"/>
              </a:ext>
            </a:extLst>
          </p:cNvPr>
          <p:cNvSpPr txBox="1">
            <a:spLocks/>
          </p:cNvSpPr>
          <p:nvPr userDrawn="1"/>
        </p:nvSpPr>
        <p:spPr>
          <a:xfrm>
            <a:off x="456535" y="4837780"/>
            <a:ext cx="105798" cy="92333"/>
          </a:xfrm>
          <a:prstGeom prst="rect">
            <a:avLst/>
          </a:prstGeom>
        </p:spPr>
        <p:txBody>
          <a:bodyPr wrap="none" lIns="0" tIns="0" rIns="0" bIns="0" anchor="ctr">
            <a:spAutoFit/>
          </a:bodyPr>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457" rtl="0" eaLnBrk="1" fontAlgn="auto" latinLnBrk="0" hangingPunct="1">
              <a:lnSpc>
                <a:spcPct val="100000"/>
              </a:lnSpc>
              <a:spcBef>
                <a:spcPts val="0"/>
              </a:spcBef>
              <a:spcAft>
                <a:spcPts val="0"/>
              </a:spcAft>
              <a:buClrTx/>
              <a:buSzTx/>
              <a:buFontTx/>
              <a:buNone/>
              <a:tabLst/>
              <a:defRPr/>
            </a:pPr>
            <a:fld id="{D5B76411-544C-4F9A-8EDE-9EEB2BD21F95}" type="slidenum">
              <a:rPr kumimoji="0" lang="en-IN" sz="600" b="0" i="0" u="none" strike="noStrike" kern="0" cap="none" spc="0" normalizeH="0" baseline="0" noProof="0" smtClean="0">
                <a:ln>
                  <a:noFill/>
                </a:ln>
                <a:solidFill>
                  <a:srgbClr val="2E2E38"/>
                </a:solidFill>
                <a:effectLst/>
                <a:uLnTx/>
                <a:uFillTx/>
                <a:latin typeface="EYInterstate Regular" panose="02000503020000020004" pitchFamily="2" charset="0"/>
              </a:rPr>
              <a:pPr marL="0" marR="0" lvl="0" indent="0" algn="ctr" defTabSz="685457" rtl="0" eaLnBrk="1" fontAlgn="auto" latinLnBrk="0" hangingPunct="1">
                <a:lnSpc>
                  <a:spcPct val="100000"/>
                </a:lnSpc>
                <a:spcBef>
                  <a:spcPts val="0"/>
                </a:spcBef>
                <a:spcAft>
                  <a:spcPts val="0"/>
                </a:spcAft>
                <a:buClrTx/>
                <a:buSzTx/>
                <a:buFontTx/>
                <a:buNone/>
                <a:tabLst/>
                <a:defRPr/>
              </a:pPr>
              <a:t>‹#›</a:t>
            </a:fld>
            <a:endParaRPr kumimoji="0" sz="600" b="0" i="0" u="none" strike="noStrike" kern="0" cap="none" spc="0" normalizeH="0" baseline="0" noProof="0">
              <a:ln>
                <a:noFill/>
              </a:ln>
              <a:solidFill>
                <a:srgbClr val="2E2E38"/>
              </a:solidFill>
              <a:effectLst/>
              <a:uLnTx/>
              <a:uFillTx/>
              <a:latin typeface="EYInterstate Regular" panose="02000503020000020004" pitchFamily="2" charset="0"/>
            </a:endParaRPr>
          </a:p>
        </p:txBody>
      </p:sp>
      <p:grpSp>
        <p:nvGrpSpPr>
          <p:cNvPr id="16" name="Group 4">
            <a:extLst>
              <a:ext uri="{FF2B5EF4-FFF2-40B4-BE49-F238E27FC236}">
                <a16:creationId xmlns:a16="http://schemas.microsoft.com/office/drawing/2014/main" id="{EB8BC4D6-662E-0F15-AD4D-8B038F60738C}"/>
              </a:ext>
            </a:extLst>
          </p:cNvPr>
          <p:cNvGrpSpPr>
            <a:grpSpLocks noChangeAspect="1"/>
          </p:cNvGrpSpPr>
          <p:nvPr userDrawn="1"/>
        </p:nvGrpSpPr>
        <p:grpSpPr bwMode="auto">
          <a:xfrm>
            <a:off x="8460940" y="4767262"/>
            <a:ext cx="227291" cy="233363"/>
            <a:chOff x="7110" y="4004"/>
            <a:chExt cx="191" cy="196"/>
          </a:xfrm>
        </p:grpSpPr>
        <p:sp>
          <p:nvSpPr>
            <p:cNvPr id="17" name="Freeform 5">
              <a:extLst>
                <a:ext uri="{FF2B5EF4-FFF2-40B4-BE49-F238E27FC236}">
                  <a16:creationId xmlns:a16="http://schemas.microsoft.com/office/drawing/2014/main" id="{2CB86DD6-0C87-0608-7CF7-C2BA6E322834}"/>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8"/>
            </a:p>
          </p:txBody>
        </p:sp>
        <p:sp>
          <p:nvSpPr>
            <p:cNvPr id="18" name="Freeform 6">
              <a:extLst>
                <a:ext uri="{FF2B5EF4-FFF2-40B4-BE49-F238E27FC236}">
                  <a16:creationId xmlns:a16="http://schemas.microsoft.com/office/drawing/2014/main" id="{2F044114-F21E-2C05-D748-4B2545AAEFA1}"/>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8"/>
            </a:p>
          </p:txBody>
        </p:sp>
        <p:sp>
          <p:nvSpPr>
            <p:cNvPr id="19" name="Freeform 7">
              <a:extLst>
                <a:ext uri="{FF2B5EF4-FFF2-40B4-BE49-F238E27FC236}">
                  <a16:creationId xmlns:a16="http://schemas.microsoft.com/office/drawing/2014/main" id="{1540E85C-4151-8994-779A-3D84ECAE6EFF}"/>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8"/>
            </a:p>
          </p:txBody>
        </p:sp>
      </p:grpSp>
      <p:sp>
        <p:nvSpPr>
          <p:cNvPr id="26" name="TextBox 25">
            <a:extLst>
              <a:ext uri="{FF2B5EF4-FFF2-40B4-BE49-F238E27FC236}">
                <a16:creationId xmlns:a16="http://schemas.microsoft.com/office/drawing/2014/main" id="{4AB30C23-88D1-0DEA-656B-8FDAEB977A03}"/>
              </a:ext>
            </a:extLst>
          </p:cNvPr>
          <p:cNvSpPr txBox="1"/>
          <p:nvPr userDrawn="1"/>
        </p:nvSpPr>
        <p:spPr>
          <a:xfrm>
            <a:off x="6864755" y="4821076"/>
            <a:ext cx="1267976" cy="125647"/>
          </a:xfrm>
          <a:prstGeom prst="rect">
            <a:avLst/>
          </a:prstGeom>
          <a:noFill/>
        </p:spPr>
        <p:txBody>
          <a:bodyPr wrap="none" lIns="0" tIns="27404" rIns="0" bIns="0" rtlCol="0" anchor="t">
            <a:spAutoFit/>
          </a:bodyPr>
          <a:lstStyle/>
          <a:p>
            <a:pPr defTabSz="685115">
              <a:lnSpc>
                <a:spcPct val="85000"/>
              </a:lnSpc>
              <a:spcAft>
                <a:spcPts val="450"/>
              </a:spcAft>
              <a:buClr>
                <a:srgbClr val="27ACAA"/>
              </a:buClr>
              <a:buSzPct val="70000"/>
              <a:defRPr/>
            </a:pPr>
            <a:r>
              <a:rPr lang="en-GB" sz="749">
                <a:solidFill>
                  <a:prstClr val="white"/>
                </a:solidFill>
                <a:latin typeface="EYInterstate Light"/>
              </a:rPr>
              <a:t>Confidential – EY internal use</a:t>
            </a:r>
          </a:p>
        </p:txBody>
      </p:sp>
    </p:spTree>
    <p:extLst>
      <p:ext uri="{BB962C8B-B14F-4D97-AF65-F5344CB8AC3E}">
        <p14:creationId xmlns:p14="http://schemas.microsoft.com/office/powerpoint/2010/main" val="743967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EYP Title only">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8A2F35C-CCC5-4796-8DA9-F5D8192CB2D6}"/>
              </a:ext>
            </a:extLst>
          </p:cNvPr>
          <p:cNvGraphicFramePr>
            <a:graphicFrameLocks noChangeAspect="1"/>
          </p:cNvGraphicFramePr>
          <p:nvPr userDrawn="1">
            <p:custDataLst>
              <p:tags r:id="rId1"/>
            </p:custDataLst>
            <p:extLst>
              <p:ext uri="{D42A27DB-BD31-4B8C-83A1-F6EECF244321}">
                <p14:modId xmlns:p14="http://schemas.microsoft.com/office/powerpoint/2010/main" val="4203982490"/>
              </p:ext>
            </p:extLst>
          </p:nvPr>
        </p:nvGraphicFramePr>
        <p:xfrm>
          <a:off x="1191" y="1191"/>
          <a:ext cx="1190" cy="1191"/>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ct 7" hidden="1">
                        <a:extLst>
                          <a:ext uri="{FF2B5EF4-FFF2-40B4-BE49-F238E27FC236}">
                            <a16:creationId xmlns:a16="http://schemas.microsoft.com/office/drawing/2014/main" id="{E8A2F35C-CCC5-4796-8DA9-F5D8192CB2D6}"/>
                          </a:ext>
                        </a:extLst>
                      </p:cNvPr>
                      <p:cNvPicPr/>
                      <p:nvPr/>
                    </p:nvPicPr>
                    <p:blipFill>
                      <a:blip r:embed="rId5"/>
                      <a:stretch>
                        <a:fillRect/>
                      </a:stretch>
                    </p:blipFill>
                    <p:spPr>
                      <a:xfrm>
                        <a:off x="1191" y="1191"/>
                        <a:ext cx="1190" cy="1191"/>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8AA3264E-CB34-4429-9275-D4DC18E9B1E0}"/>
              </a:ext>
            </a:extLst>
          </p:cNvPr>
          <p:cNvSpPr/>
          <p:nvPr userDrawn="1">
            <p:custDataLst>
              <p:tags r:id="rId2"/>
            </p:custDataLst>
          </p:nvPr>
        </p:nvSpPr>
        <p:spPr>
          <a:xfrm>
            <a:off x="1" y="0"/>
            <a:ext cx="119000" cy="11906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1649" b="0" i="0" u="none" cap="none" baseline="0">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9" name="Title Placeholder 1">
            <a:extLst>
              <a:ext uri="{FF2B5EF4-FFF2-40B4-BE49-F238E27FC236}">
                <a16:creationId xmlns:a16="http://schemas.microsoft.com/office/drawing/2014/main" id="{2A343A82-E9F8-4308-B804-1ABAAE8F4928}"/>
              </a:ext>
            </a:extLst>
          </p:cNvPr>
          <p:cNvSpPr>
            <a:spLocks noGrp="1"/>
          </p:cNvSpPr>
          <p:nvPr>
            <p:ph type="title"/>
          </p:nvPr>
        </p:nvSpPr>
        <p:spPr>
          <a:xfrm>
            <a:off x="457201" y="202200"/>
            <a:ext cx="8230712" cy="443160"/>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3527003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Standard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20650"/>
            <a:ext cx="8229600" cy="442800"/>
          </a:xfrm>
        </p:spPr>
        <p:txBody>
          <a:bodyPr/>
          <a:lstStyle>
            <a:lvl1pPr>
              <a:defRPr sz="1799">
                <a:solidFill>
                  <a:schemeClr val="tx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457201" y="680813"/>
            <a:ext cx="823071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a:solidFill>
                <a:schemeClr val="tx1"/>
              </a:solidFill>
            </a:endParaRPr>
          </a:p>
        </p:txBody>
      </p:sp>
    </p:spTree>
    <p:extLst>
      <p:ext uri="{BB962C8B-B14F-4D97-AF65-F5344CB8AC3E}">
        <p14:creationId xmlns:p14="http://schemas.microsoft.com/office/powerpoint/2010/main" val="3878254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491525" y="792000"/>
            <a:ext cx="8172000" cy="3418613"/>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Click on the icon to</a:t>
            </a:r>
            <a:br>
              <a:rPr lang="en-GB" noProof="0" dirty="0"/>
            </a:br>
            <a:r>
              <a:rPr lang="en-GB" noProof="0" dirty="0"/>
              <a:t>insert a picture</a:t>
            </a:r>
          </a:p>
        </p:txBody>
      </p:sp>
      <p:sp>
        <p:nvSpPr>
          <p:cNvPr id="2" name="Titel 1"/>
          <p:cNvSpPr>
            <a:spLocks noGrp="1"/>
          </p:cNvSpPr>
          <p:nvPr>
            <p:ph type="title" hasCustomPrompt="1"/>
          </p:nvPr>
        </p:nvSpPr>
        <p:spPr>
          <a:xfrm>
            <a:off x="491525" y="396000"/>
            <a:ext cx="8172000" cy="396000"/>
          </a:xfrm>
        </p:spPr>
        <p:txBody>
          <a:bodyPr anchor="t" anchorCtr="0"/>
          <a:lstStyle>
            <a:lvl1pPr algn="l">
              <a:lnSpc>
                <a:spcPts val="2500"/>
              </a:lnSpc>
              <a:defRPr sz="2000" b="1" baseline="0">
                <a:solidFill>
                  <a:schemeClr val="tx1"/>
                </a:solidFill>
                <a:latin typeface="+mj-lt"/>
              </a:defRPr>
            </a:lvl1pPr>
          </a:lstStyle>
          <a:p>
            <a:r>
              <a:rPr lang="en-GB" noProof="0" dirty="0"/>
              <a:t>Click to edit title</a:t>
            </a:r>
          </a:p>
        </p:txBody>
      </p:sp>
      <p:sp>
        <p:nvSpPr>
          <p:cNvPr id="5" name="Tijdelijke aanduiding voor datum 4"/>
          <p:cNvSpPr>
            <a:spLocks noGrp="1"/>
          </p:cNvSpPr>
          <p:nvPr>
            <p:ph type="dt" sz="half" idx="10"/>
          </p:nvPr>
        </p:nvSpPr>
        <p:spPr/>
        <p:txBody>
          <a:bodyPr/>
          <a:lstStyle/>
          <a:p>
            <a:r>
              <a:rPr lang="nl-NL"/>
              <a:t>12 September 2025</a:t>
            </a:r>
          </a:p>
        </p:txBody>
      </p:sp>
      <p:sp>
        <p:nvSpPr>
          <p:cNvPr id="6" name="Tijdelijke aanduiding voor voettekst 5"/>
          <p:cNvSpPr>
            <a:spLocks noGrp="1"/>
          </p:cNvSpPr>
          <p:nvPr>
            <p:ph type="ftr" sz="quarter" idx="11"/>
          </p:nvPr>
        </p:nvSpPr>
        <p:spPr/>
        <p:txBody>
          <a:bodyPr/>
          <a:lstStyle/>
          <a:p>
            <a:r>
              <a:rPr lang="en-US"/>
              <a:t>Fourth Seminar of ECCE - Schippers</a:t>
            </a:r>
            <a:endParaRPr lang="nl-NL" dirty="0"/>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4B0007-DA02-48C7-9137-9386DFC24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373392" y="596747"/>
            <a:ext cx="3695884" cy="2686113"/>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11" name="Title 1"/>
          <p:cNvSpPr>
            <a:spLocks noGrp="1"/>
          </p:cNvSpPr>
          <p:nvPr>
            <p:ph type="ctrTitle"/>
          </p:nvPr>
        </p:nvSpPr>
        <p:spPr>
          <a:xfrm>
            <a:off x="581325" y="1465666"/>
            <a:ext cx="3245009" cy="734777"/>
          </a:xfrm>
        </p:spPr>
        <p:txBody>
          <a:bodyPr/>
          <a:lstStyle>
            <a:lvl1pPr>
              <a:defRPr sz="2249" b="0">
                <a:solidFill>
                  <a:schemeClr val="tx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12" name="Subtitle 2"/>
          <p:cNvSpPr>
            <a:spLocks noGrp="1"/>
          </p:cNvSpPr>
          <p:nvPr>
            <p:ph type="subTitle" idx="1"/>
          </p:nvPr>
        </p:nvSpPr>
        <p:spPr>
          <a:xfrm>
            <a:off x="581325" y="2284619"/>
            <a:ext cx="3245009" cy="784742"/>
          </a:xfrm>
        </p:spPr>
        <p:txBody>
          <a:bodyPr/>
          <a:lstStyle>
            <a:lvl1pPr marL="0" indent="0" algn="l">
              <a:spcAft>
                <a:spcPts val="900"/>
              </a:spcAft>
              <a:buNone/>
              <a:defRPr sz="1499">
                <a:solidFill>
                  <a:schemeClr val="tx1"/>
                </a:solidFill>
                <a:latin typeface="EYInterstate" panose="02000503020000020004" pitchFamily="2" charset="0"/>
                <a:cs typeface="Arial" pitchFamily="34" charset="0"/>
              </a:defRPr>
            </a:lvl1pPr>
            <a:lvl2pPr marL="0" indent="0" algn="l">
              <a:buNone/>
              <a:defRPr sz="1199" b="1">
                <a:solidFill>
                  <a:srgbClr val="404040"/>
                </a:solidFill>
              </a:defRPr>
            </a:lvl2pPr>
            <a:lvl3pPr marL="685434" indent="0" algn="ctr">
              <a:buNone/>
              <a:defRPr>
                <a:solidFill>
                  <a:schemeClr val="tx1">
                    <a:tint val="75000"/>
                  </a:schemeClr>
                </a:solidFill>
              </a:defRPr>
            </a:lvl3pPr>
            <a:lvl4pPr marL="1028151" indent="0" algn="ctr">
              <a:buNone/>
              <a:defRPr>
                <a:solidFill>
                  <a:schemeClr val="tx1">
                    <a:tint val="75000"/>
                  </a:schemeClr>
                </a:solidFill>
              </a:defRPr>
            </a:lvl4pPr>
            <a:lvl5pPr marL="1370868" indent="0" algn="ctr">
              <a:buNone/>
              <a:defRPr>
                <a:solidFill>
                  <a:schemeClr val="tx1">
                    <a:tint val="75000"/>
                  </a:schemeClr>
                </a:solidFill>
              </a:defRPr>
            </a:lvl5pPr>
            <a:lvl6pPr marL="1713586" indent="0" algn="ctr">
              <a:buNone/>
              <a:defRPr>
                <a:solidFill>
                  <a:schemeClr val="tx1">
                    <a:tint val="75000"/>
                  </a:schemeClr>
                </a:solidFill>
              </a:defRPr>
            </a:lvl6pPr>
            <a:lvl7pPr marL="2056303" indent="0" algn="ctr">
              <a:buNone/>
              <a:defRPr>
                <a:solidFill>
                  <a:schemeClr val="tx1">
                    <a:tint val="75000"/>
                  </a:schemeClr>
                </a:solidFill>
              </a:defRPr>
            </a:lvl7pPr>
            <a:lvl8pPr marL="2399020" indent="0" algn="ctr">
              <a:buNone/>
              <a:defRPr>
                <a:solidFill>
                  <a:schemeClr val="tx1">
                    <a:tint val="75000"/>
                  </a:schemeClr>
                </a:solidFill>
              </a:defRPr>
            </a:lvl8pPr>
            <a:lvl9pPr marL="2741737" indent="0" algn="ctr">
              <a:buNone/>
              <a:defRPr>
                <a:solidFill>
                  <a:schemeClr val="tx1">
                    <a:tint val="75000"/>
                  </a:schemeClr>
                </a:solidFill>
              </a:defRPr>
            </a:lvl9pPr>
          </a:lstStyle>
          <a:p>
            <a:pPr lvl="0"/>
            <a:r>
              <a:rPr lang="en-US"/>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7769544" y="3720704"/>
            <a:ext cx="918684" cy="1076325"/>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grpSp>
    </p:spTree>
    <p:extLst>
      <p:ext uri="{BB962C8B-B14F-4D97-AF65-F5344CB8AC3E}">
        <p14:creationId xmlns:p14="http://schemas.microsoft.com/office/powerpoint/2010/main" val="2670201326"/>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373392" y="4369960"/>
            <a:ext cx="2907003" cy="427646"/>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grpSp>
      <p:sp>
        <p:nvSpPr>
          <p:cNvPr id="18" name="Title 1"/>
          <p:cNvSpPr>
            <a:spLocks noGrp="1"/>
          </p:cNvSpPr>
          <p:nvPr userDrawn="1">
            <p:ph type="ctrTitle"/>
          </p:nvPr>
        </p:nvSpPr>
        <p:spPr>
          <a:xfrm>
            <a:off x="708291" y="1618747"/>
            <a:ext cx="3586044" cy="645300"/>
          </a:xfrm>
          <a:prstGeom prst="rect">
            <a:avLst/>
          </a:prstGeom>
        </p:spPr>
        <p:txBody>
          <a:bodyPr/>
          <a:lstStyle>
            <a:lvl1pPr>
              <a:defRPr sz="2249" b="0">
                <a:solidFill>
                  <a:schemeClr val="bg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19" name="Subtitle 2"/>
          <p:cNvSpPr>
            <a:spLocks noGrp="1"/>
          </p:cNvSpPr>
          <p:nvPr userDrawn="1">
            <p:ph type="subTitle" idx="1"/>
          </p:nvPr>
        </p:nvSpPr>
        <p:spPr>
          <a:xfrm>
            <a:off x="708435" y="2400247"/>
            <a:ext cx="3604144" cy="484307"/>
          </a:xfrm>
          <a:prstGeom prst="rect">
            <a:avLst/>
          </a:prstGeom>
        </p:spPr>
        <p:txBody>
          <a:bodyPr/>
          <a:lstStyle>
            <a:lvl1pPr marL="0" indent="0" algn="l">
              <a:buNone/>
              <a:defRPr sz="1499">
                <a:solidFill>
                  <a:schemeClr val="bg1"/>
                </a:solidFill>
                <a:latin typeface="EYInterstate Light" panose="02000506000000020004" pitchFamily="2" charset="0"/>
                <a:cs typeface="Arial" pitchFamily="34" charset="0"/>
              </a:defRPr>
            </a:lvl1pPr>
            <a:lvl2pPr marL="0" indent="0" algn="l">
              <a:buNone/>
              <a:defRPr sz="1199">
                <a:solidFill>
                  <a:schemeClr val="tx1">
                    <a:lumMod val="75000"/>
                    <a:lumOff val="25000"/>
                  </a:schemeClr>
                </a:solidFill>
              </a:defRPr>
            </a:lvl2pPr>
            <a:lvl3pPr marL="685434" indent="0" algn="ctr">
              <a:buNone/>
              <a:defRPr>
                <a:solidFill>
                  <a:schemeClr val="tx1">
                    <a:tint val="75000"/>
                  </a:schemeClr>
                </a:solidFill>
              </a:defRPr>
            </a:lvl3pPr>
            <a:lvl4pPr marL="1028151" indent="0" algn="ctr">
              <a:buNone/>
              <a:defRPr>
                <a:solidFill>
                  <a:schemeClr val="tx1">
                    <a:tint val="75000"/>
                  </a:schemeClr>
                </a:solidFill>
              </a:defRPr>
            </a:lvl4pPr>
            <a:lvl5pPr marL="1370868" indent="0" algn="ctr">
              <a:buNone/>
              <a:defRPr>
                <a:solidFill>
                  <a:schemeClr val="tx1">
                    <a:tint val="75000"/>
                  </a:schemeClr>
                </a:solidFill>
              </a:defRPr>
            </a:lvl5pPr>
            <a:lvl6pPr marL="1713586" indent="0" algn="ctr">
              <a:buNone/>
              <a:defRPr>
                <a:solidFill>
                  <a:schemeClr val="tx1">
                    <a:tint val="75000"/>
                  </a:schemeClr>
                </a:solidFill>
              </a:defRPr>
            </a:lvl6pPr>
            <a:lvl7pPr marL="2056303" indent="0" algn="ctr">
              <a:buNone/>
              <a:defRPr>
                <a:solidFill>
                  <a:schemeClr val="tx1">
                    <a:tint val="75000"/>
                  </a:schemeClr>
                </a:solidFill>
              </a:defRPr>
            </a:lvl7pPr>
            <a:lvl8pPr marL="2399020" indent="0" algn="ctr">
              <a:buNone/>
              <a:defRPr>
                <a:solidFill>
                  <a:schemeClr val="tx1">
                    <a:tint val="75000"/>
                  </a:schemeClr>
                </a:solidFill>
              </a:defRPr>
            </a:lvl8pPr>
            <a:lvl9pPr marL="2741737" indent="0" algn="ctr">
              <a:buNone/>
              <a:defRPr>
                <a:solidFill>
                  <a:schemeClr val="tx1">
                    <a:tint val="75000"/>
                  </a:schemeClr>
                </a:solidFill>
              </a:defRPr>
            </a:lvl9pPr>
          </a:lstStyle>
          <a:p>
            <a:pPr lvl="0"/>
            <a:r>
              <a:rPr lang="en-US"/>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366834" y="542743"/>
            <a:ext cx="4258491" cy="2589671"/>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349" dirty="0"/>
          </a:p>
        </p:txBody>
      </p:sp>
      <p:sp>
        <p:nvSpPr>
          <p:cNvPr id="4" name="Freeform: Shape 3">
            <a:extLst>
              <a:ext uri="{FF2B5EF4-FFF2-40B4-BE49-F238E27FC236}">
                <a16:creationId xmlns:a16="http://schemas.microsoft.com/office/drawing/2014/main" id="{15324C54-B75E-4AC0-90C2-FA558C7716F7}"/>
              </a:ext>
            </a:extLst>
          </p:cNvPr>
          <p:cNvSpPr/>
          <p:nvPr/>
        </p:nvSpPr>
        <p:spPr>
          <a:xfrm>
            <a:off x="366834" y="3016317"/>
            <a:ext cx="113676" cy="113735"/>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349" dirty="0"/>
          </a:p>
        </p:txBody>
      </p:sp>
      <p:sp>
        <p:nvSpPr>
          <p:cNvPr id="5" name="Freeform: Shape 4">
            <a:extLst>
              <a:ext uri="{FF2B5EF4-FFF2-40B4-BE49-F238E27FC236}">
                <a16:creationId xmlns:a16="http://schemas.microsoft.com/office/drawing/2014/main" id="{CAA95478-C099-485F-AD95-A617656C6C7C}"/>
              </a:ext>
            </a:extLst>
          </p:cNvPr>
          <p:cNvSpPr/>
          <p:nvPr/>
        </p:nvSpPr>
        <p:spPr>
          <a:xfrm>
            <a:off x="580721" y="3016317"/>
            <a:ext cx="113676" cy="113735"/>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349" dirty="0"/>
          </a:p>
        </p:txBody>
      </p:sp>
      <p:sp>
        <p:nvSpPr>
          <p:cNvPr id="6" name="Freeform: Shape 5">
            <a:extLst>
              <a:ext uri="{FF2B5EF4-FFF2-40B4-BE49-F238E27FC236}">
                <a16:creationId xmlns:a16="http://schemas.microsoft.com/office/drawing/2014/main" id="{D65680A1-86D1-44C2-AA38-0DF5735F1F26}"/>
              </a:ext>
            </a:extLst>
          </p:cNvPr>
          <p:cNvSpPr/>
          <p:nvPr/>
        </p:nvSpPr>
        <p:spPr>
          <a:xfrm>
            <a:off x="794519" y="3016317"/>
            <a:ext cx="113676" cy="113735"/>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349" dirty="0"/>
          </a:p>
        </p:txBody>
      </p:sp>
      <p:grpSp>
        <p:nvGrpSpPr>
          <p:cNvPr id="104" name="Group 4">
            <a:extLst>
              <a:ext uri="{FF2B5EF4-FFF2-40B4-BE49-F238E27FC236}">
                <a16:creationId xmlns:a16="http://schemas.microsoft.com/office/drawing/2014/main" id="{89402076-F24D-44C5-B8A7-1127F9C4B9B7}"/>
              </a:ext>
            </a:extLst>
          </p:cNvPr>
          <p:cNvGrpSpPr>
            <a:grpSpLocks noChangeAspect="1"/>
          </p:cNvGrpSpPr>
          <p:nvPr userDrawn="1"/>
        </p:nvGrpSpPr>
        <p:grpSpPr bwMode="auto">
          <a:xfrm>
            <a:off x="7769544" y="3720704"/>
            <a:ext cx="918684" cy="1076325"/>
            <a:chOff x="6529" y="3125"/>
            <a:chExt cx="772" cy="904"/>
          </a:xfrm>
        </p:grpSpPr>
        <p:sp>
          <p:nvSpPr>
            <p:cNvPr id="105" name="Freeform 5">
              <a:extLst>
                <a:ext uri="{FF2B5EF4-FFF2-40B4-BE49-F238E27FC236}">
                  <a16:creationId xmlns:a16="http://schemas.microsoft.com/office/drawing/2014/main" id="{A239DDBF-0740-4B20-9CF3-A05C2A0BF592}"/>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06" name="Freeform 6">
              <a:extLst>
                <a:ext uri="{FF2B5EF4-FFF2-40B4-BE49-F238E27FC236}">
                  <a16:creationId xmlns:a16="http://schemas.microsoft.com/office/drawing/2014/main" id="{380EECCA-3396-425E-AB04-F11ABB1B5092}"/>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grpSp>
    </p:spTree>
    <p:extLst>
      <p:ext uri="{BB962C8B-B14F-4D97-AF65-F5344CB8AC3E}">
        <p14:creationId xmlns:p14="http://schemas.microsoft.com/office/powerpoint/2010/main" val="302243876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889845-07EE-48FB-A972-F8ECF1EF87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6834" y="652182"/>
            <a:ext cx="3634125" cy="2950369"/>
          </a:xfrm>
          <a:prstGeom prst="rect">
            <a:avLst/>
          </a:prstGeom>
        </p:spPr>
      </p:pic>
      <p:grpSp>
        <p:nvGrpSpPr>
          <p:cNvPr id="186" name="Group 185">
            <a:extLst>
              <a:ext uri="{FF2B5EF4-FFF2-40B4-BE49-F238E27FC236}">
                <a16:creationId xmlns:a16="http://schemas.microsoft.com/office/drawing/2014/main" id="{9CDE954B-B280-441B-9B2D-3DC58AAE3926}"/>
              </a:ext>
            </a:extLst>
          </p:cNvPr>
          <p:cNvGrpSpPr/>
          <p:nvPr userDrawn="1"/>
        </p:nvGrpSpPr>
        <p:grpSpPr>
          <a:xfrm>
            <a:off x="373392" y="4369960"/>
            <a:ext cx="2907003" cy="427646"/>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708291" y="1618747"/>
            <a:ext cx="2998765" cy="645300"/>
          </a:xfrm>
          <a:prstGeom prst="rect">
            <a:avLst/>
          </a:prstGeom>
        </p:spPr>
        <p:txBody>
          <a:bodyPr/>
          <a:lstStyle>
            <a:lvl1pPr>
              <a:defRPr sz="2249" b="0">
                <a:solidFill>
                  <a:schemeClr val="bg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708435" y="2400247"/>
            <a:ext cx="3013901" cy="484307"/>
          </a:xfrm>
          <a:prstGeom prst="rect">
            <a:avLst/>
          </a:prstGeom>
        </p:spPr>
        <p:txBody>
          <a:bodyPr/>
          <a:lstStyle>
            <a:lvl1pPr marL="0" indent="0" algn="l">
              <a:buNone/>
              <a:defRPr sz="1499">
                <a:solidFill>
                  <a:schemeClr val="bg1"/>
                </a:solidFill>
                <a:latin typeface="EYInterstate Light" panose="02000506000000020004" pitchFamily="2" charset="0"/>
                <a:cs typeface="Arial" pitchFamily="34" charset="0"/>
              </a:defRPr>
            </a:lvl1pPr>
            <a:lvl2pPr marL="0" indent="0" algn="l">
              <a:buNone/>
              <a:defRPr sz="1199">
                <a:solidFill>
                  <a:schemeClr val="tx1">
                    <a:lumMod val="75000"/>
                    <a:lumOff val="25000"/>
                  </a:schemeClr>
                </a:solidFill>
              </a:defRPr>
            </a:lvl2pPr>
            <a:lvl3pPr marL="685434" indent="0" algn="ctr">
              <a:buNone/>
              <a:defRPr>
                <a:solidFill>
                  <a:schemeClr val="tx1">
                    <a:tint val="75000"/>
                  </a:schemeClr>
                </a:solidFill>
              </a:defRPr>
            </a:lvl3pPr>
            <a:lvl4pPr marL="1028151" indent="0" algn="ctr">
              <a:buNone/>
              <a:defRPr>
                <a:solidFill>
                  <a:schemeClr val="tx1">
                    <a:tint val="75000"/>
                  </a:schemeClr>
                </a:solidFill>
              </a:defRPr>
            </a:lvl4pPr>
            <a:lvl5pPr marL="1370868" indent="0" algn="ctr">
              <a:buNone/>
              <a:defRPr>
                <a:solidFill>
                  <a:schemeClr val="tx1">
                    <a:tint val="75000"/>
                  </a:schemeClr>
                </a:solidFill>
              </a:defRPr>
            </a:lvl5pPr>
            <a:lvl6pPr marL="1713586" indent="0" algn="ctr">
              <a:buNone/>
              <a:defRPr>
                <a:solidFill>
                  <a:schemeClr val="tx1">
                    <a:tint val="75000"/>
                  </a:schemeClr>
                </a:solidFill>
              </a:defRPr>
            </a:lvl6pPr>
            <a:lvl7pPr marL="2056303" indent="0" algn="ctr">
              <a:buNone/>
              <a:defRPr>
                <a:solidFill>
                  <a:schemeClr val="tx1">
                    <a:tint val="75000"/>
                  </a:schemeClr>
                </a:solidFill>
              </a:defRPr>
            </a:lvl7pPr>
            <a:lvl8pPr marL="2399020" indent="0" algn="ctr">
              <a:buNone/>
              <a:defRPr>
                <a:solidFill>
                  <a:schemeClr val="tx1">
                    <a:tint val="75000"/>
                  </a:schemeClr>
                </a:solidFill>
              </a:defRPr>
            </a:lvl8pPr>
            <a:lvl9pPr marL="2741737" indent="0" algn="ctr">
              <a:buNone/>
              <a:defRPr>
                <a:solidFill>
                  <a:schemeClr val="tx1">
                    <a:tint val="75000"/>
                  </a:schemeClr>
                </a:solidFill>
              </a:defRPr>
            </a:lvl9pPr>
          </a:lstStyle>
          <a:p>
            <a:pPr lvl="0"/>
            <a:r>
              <a:rPr lang="en-US"/>
              <a:t>Click to edit Master subtitle style</a:t>
            </a:r>
            <a:endParaRPr lang="en-GB" dirty="0"/>
          </a:p>
        </p:txBody>
      </p:sp>
      <p:grpSp>
        <p:nvGrpSpPr>
          <p:cNvPr id="82" name="Group 4">
            <a:extLst>
              <a:ext uri="{FF2B5EF4-FFF2-40B4-BE49-F238E27FC236}">
                <a16:creationId xmlns:a16="http://schemas.microsoft.com/office/drawing/2014/main" id="{A63454B3-EB4E-450A-98AA-6B5943D89732}"/>
              </a:ext>
            </a:extLst>
          </p:cNvPr>
          <p:cNvGrpSpPr>
            <a:grpSpLocks noChangeAspect="1"/>
          </p:cNvGrpSpPr>
          <p:nvPr userDrawn="1"/>
        </p:nvGrpSpPr>
        <p:grpSpPr bwMode="auto">
          <a:xfrm>
            <a:off x="7769544" y="3720704"/>
            <a:ext cx="918684" cy="1076325"/>
            <a:chOff x="6529" y="3125"/>
            <a:chExt cx="772" cy="904"/>
          </a:xfrm>
        </p:grpSpPr>
        <p:sp>
          <p:nvSpPr>
            <p:cNvPr id="83" name="Freeform 5">
              <a:extLst>
                <a:ext uri="{FF2B5EF4-FFF2-40B4-BE49-F238E27FC236}">
                  <a16:creationId xmlns:a16="http://schemas.microsoft.com/office/drawing/2014/main" id="{C4ED221A-C963-42C0-91ED-C597F6BDAF9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84" name="Freeform 6">
              <a:extLst>
                <a:ext uri="{FF2B5EF4-FFF2-40B4-BE49-F238E27FC236}">
                  <a16:creationId xmlns:a16="http://schemas.microsoft.com/office/drawing/2014/main" id="{7956D1CB-5F24-4766-80AE-D7551538344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grpSp>
    </p:spTree>
    <p:extLst>
      <p:ext uri="{BB962C8B-B14F-4D97-AF65-F5344CB8AC3E}">
        <p14:creationId xmlns:p14="http://schemas.microsoft.com/office/powerpoint/2010/main" val="114121561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457201" y="220650"/>
            <a:ext cx="8229600" cy="442800"/>
          </a:xfrm>
        </p:spPr>
        <p:txBody>
          <a:bodyPr/>
          <a:lstStyle>
            <a:lvl1pPr>
              <a:defRPr sz="1799">
                <a:solidFill>
                  <a:schemeClr val="bg1"/>
                </a:solidFill>
              </a:defRPr>
            </a:lvl1pPr>
          </a:lstStyle>
          <a:p>
            <a:r>
              <a:rPr lang="en-US"/>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457200" y="680813"/>
            <a:ext cx="823071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4" name="Date Placeholder 3">
            <a:extLst>
              <a:ext uri="{FF2B5EF4-FFF2-40B4-BE49-F238E27FC236}">
                <a16:creationId xmlns:a16="http://schemas.microsoft.com/office/drawing/2014/main" id="{148806A2-2AA7-4EC7-8FA5-6DD8E9FC1AD1}"/>
              </a:ext>
            </a:extLst>
          </p:cNvPr>
          <p:cNvSpPr>
            <a:spLocks noGrp="1"/>
          </p:cNvSpPr>
          <p:nvPr>
            <p:ph type="dt" sz="half" idx="10"/>
          </p:nvPr>
        </p:nvSpPr>
        <p:spPr/>
        <p:txBody>
          <a:bodyPr/>
          <a:lstStyle/>
          <a:p>
            <a:r>
              <a:rPr lang="nl-NL"/>
              <a:t>12 September 2025</a:t>
            </a:r>
            <a:endParaRPr lang="en-IN" dirty="0"/>
          </a:p>
        </p:txBody>
      </p:sp>
      <p:sp>
        <p:nvSpPr>
          <p:cNvPr id="5" name="Footer Placeholder 4">
            <a:extLst>
              <a:ext uri="{FF2B5EF4-FFF2-40B4-BE49-F238E27FC236}">
                <a16:creationId xmlns:a16="http://schemas.microsoft.com/office/drawing/2014/main" id="{8C56F6B4-9E49-490D-8FE1-DB9035090F2D}"/>
              </a:ext>
            </a:extLst>
          </p:cNvPr>
          <p:cNvSpPr>
            <a:spLocks noGrp="1"/>
          </p:cNvSpPr>
          <p:nvPr>
            <p:ph type="ftr" sz="quarter" idx="11"/>
          </p:nvPr>
        </p:nvSpPr>
        <p:spPr/>
        <p:txBody>
          <a:bodyPr/>
          <a:lstStyle/>
          <a:p>
            <a:r>
              <a:rPr lang="en-US"/>
              <a:t>Fourth Seminar of ECCE - Schippers</a:t>
            </a:r>
            <a:endParaRPr lang="en-US" dirty="0"/>
          </a:p>
        </p:txBody>
      </p:sp>
      <p:sp>
        <p:nvSpPr>
          <p:cNvPr id="6" name="Slide Number Placeholder 5">
            <a:extLst>
              <a:ext uri="{FF2B5EF4-FFF2-40B4-BE49-F238E27FC236}">
                <a16:creationId xmlns:a16="http://schemas.microsoft.com/office/drawing/2014/main" id="{B3C35AEC-478D-4BBF-9883-4CE09EB36AB9}"/>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id="{AC5F387F-0A77-424D-88D8-FFE5F0CA22D3}"/>
              </a:ext>
            </a:extLst>
          </p:cNvPr>
          <p:cNvSpPr>
            <a:spLocks noGrp="1"/>
          </p:cNvSpPr>
          <p:nvPr>
            <p:ph idx="1"/>
          </p:nvPr>
        </p:nvSpPr>
        <p:spPr>
          <a:xfrm>
            <a:off x="457201" y="853440"/>
            <a:ext cx="8229600" cy="371094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51057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20650"/>
            <a:ext cx="8229600" cy="442800"/>
          </a:xfrm>
        </p:spPr>
        <p:txBody>
          <a:bodyPr/>
          <a:lstStyle>
            <a:lvl1pPr>
              <a:defRPr sz="17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457200" y="680813"/>
            <a:ext cx="823071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3" name="Date Placeholder 2">
            <a:extLst>
              <a:ext uri="{FF2B5EF4-FFF2-40B4-BE49-F238E27FC236}">
                <a16:creationId xmlns:a16="http://schemas.microsoft.com/office/drawing/2014/main" id="{40F0AABF-D862-4E52-856A-98A908BD81E4}"/>
              </a:ext>
            </a:extLst>
          </p:cNvPr>
          <p:cNvSpPr>
            <a:spLocks noGrp="1"/>
          </p:cNvSpPr>
          <p:nvPr>
            <p:ph type="dt" sz="half" idx="10"/>
          </p:nvPr>
        </p:nvSpPr>
        <p:spPr/>
        <p:txBody>
          <a:bodyPr/>
          <a:lstStyle/>
          <a:p>
            <a:r>
              <a:rPr lang="nl-NL"/>
              <a:t>12 September 2025</a:t>
            </a:r>
            <a:endParaRPr lang="en-IN" dirty="0"/>
          </a:p>
        </p:txBody>
      </p:sp>
      <p:sp>
        <p:nvSpPr>
          <p:cNvPr id="4" name="Footer Placeholder 3">
            <a:extLst>
              <a:ext uri="{FF2B5EF4-FFF2-40B4-BE49-F238E27FC236}">
                <a16:creationId xmlns:a16="http://schemas.microsoft.com/office/drawing/2014/main" id="{7F5FDC76-F946-4827-A773-FCD68068B859}"/>
              </a:ext>
            </a:extLst>
          </p:cNvPr>
          <p:cNvSpPr>
            <a:spLocks noGrp="1"/>
          </p:cNvSpPr>
          <p:nvPr>
            <p:ph type="ftr" sz="quarter" idx="11"/>
          </p:nvPr>
        </p:nvSpPr>
        <p:spPr/>
        <p:txBody>
          <a:bodyPr/>
          <a:lstStyle/>
          <a:p>
            <a:r>
              <a:rPr lang="en-US"/>
              <a:t>Fourth Seminar of ECCE - Schippers</a:t>
            </a:r>
            <a:endParaRPr lang="en-US" dirty="0"/>
          </a:p>
        </p:txBody>
      </p:sp>
      <p:sp>
        <p:nvSpPr>
          <p:cNvPr id="5" name="Slide Number Placeholder 4">
            <a:extLst>
              <a:ext uri="{FF2B5EF4-FFF2-40B4-BE49-F238E27FC236}">
                <a16:creationId xmlns:a16="http://schemas.microsoft.com/office/drawing/2014/main" id="{2ABF873B-E40B-4AF7-8D2F-967775EB8EA6}"/>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751933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6146139" y="1"/>
            <a:ext cx="2997862" cy="4617078"/>
          </a:xfrm>
        </p:spPr>
        <p:txBody>
          <a:bodyPr/>
          <a:lstStyle/>
          <a:p>
            <a:r>
              <a:rPr lang="en-US"/>
              <a:t>Click icon to add picture</a:t>
            </a:r>
            <a:endParaRPr lang="en-IN" dirty="0"/>
          </a:p>
        </p:txBody>
      </p:sp>
      <p:sp>
        <p:nvSpPr>
          <p:cNvPr id="2" name="Title 1"/>
          <p:cNvSpPr>
            <a:spLocks noGrp="1"/>
          </p:cNvSpPr>
          <p:nvPr>
            <p:ph type="title"/>
          </p:nvPr>
        </p:nvSpPr>
        <p:spPr>
          <a:xfrm>
            <a:off x="457201" y="220650"/>
            <a:ext cx="5580410" cy="442800"/>
          </a:xfrm>
        </p:spPr>
        <p:txBody>
          <a:bodyPr/>
          <a:lstStyle>
            <a:lvl1pPr>
              <a:defRPr sz="1799">
                <a:solidFill>
                  <a:schemeClr val="bg1"/>
                </a:solidFill>
              </a:defRPr>
            </a:lvl1pPr>
          </a:lstStyle>
          <a:p>
            <a:r>
              <a:rPr lang="en-US"/>
              <a:t>Click to edit Master title style</a:t>
            </a:r>
            <a:endParaRPr lang="en-GB" dirty="0"/>
          </a:p>
        </p:txBody>
      </p:sp>
      <p:sp>
        <p:nvSpPr>
          <p:cNvPr id="3" name="Content Placeholder 2"/>
          <p:cNvSpPr>
            <a:spLocks noGrp="1"/>
          </p:cNvSpPr>
          <p:nvPr>
            <p:ph idx="1" hasCustomPrompt="1"/>
          </p:nvPr>
        </p:nvSpPr>
        <p:spPr>
          <a:xfrm>
            <a:off x="457200" y="853441"/>
            <a:ext cx="5471882" cy="655320"/>
          </a:xfrm>
        </p:spPr>
        <p:txBody>
          <a:bodyPr/>
          <a:lstStyle>
            <a:lvl1pPr marL="0" indent="0">
              <a:buNone/>
              <a:defRPr sz="13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457201" y="1733551"/>
            <a:ext cx="2683690" cy="2883528"/>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3245392" y="1733551"/>
            <a:ext cx="2683690" cy="941069"/>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3245392" y="3177541"/>
            <a:ext cx="2683690" cy="1458120"/>
          </a:xfrm>
        </p:spPr>
        <p:txBody>
          <a:bodyPr numCol="1"/>
          <a:lstStyle>
            <a:lvl1pPr marL="0" indent="0">
              <a:buNone/>
              <a:defRPr sz="1349">
                <a:solidFill>
                  <a:schemeClr val="bg1"/>
                </a:solidFill>
                <a:latin typeface="Georgia" panose="02040502050405020303" pitchFamily="18" charset="0"/>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457201" y="680813"/>
            <a:ext cx="558041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4" name="Date Placeholder 3">
            <a:extLst>
              <a:ext uri="{FF2B5EF4-FFF2-40B4-BE49-F238E27FC236}">
                <a16:creationId xmlns:a16="http://schemas.microsoft.com/office/drawing/2014/main" id="{38FDA286-FC7C-4768-AFFF-1618056D687D}"/>
              </a:ext>
            </a:extLst>
          </p:cNvPr>
          <p:cNvSpPr>
            <a:spLocks noGrp="1"/>
          </p:cNvSpPr>
          <p:nvPr>
            <p:ph type="dt" sz="half" idx="14"/>
          </p:nvPr>
        </p:nvSpPr>
        <p:spPr/>
        <p:txBody>
          <a:bodyPr/>
          <a:lstStyle/>
          <a:p>
            <a:r>
              <a:rPr lang="nl-NL"/>
              <a:t>12 September 2025</a:t>
            </a:r>
            <a:endParaRPr lang="en-IN" dirty="0"/>
          </a:p>
        </p:txBody>
      </p:sp>
      <p:sp>
        <p:nvSpPr>
          <p:cNvPr id="6" name="Footer Placeholder 5">
            <a:extLst>
              <a:ext uri="{FF2B5EF4-FFF2-40B4-BE49-F238E27FC236}">
                <a16:creationId xmlns:a16="http://schemas.microsoft.com/office/drawing/2014/main" id="{69C73E4D-1EBD-404A-B8F4-9B8AD7336F33}"/>
              </a:ext>
            </a:extLst>
          </p:cNvPr>
          <p:cNvSpPr>
            <a:spLocks noGrp="1"/>
          </p:cNvSpPr>
          <p:nvPr>
            <p:ph type="ftr" sz="quarter" idx="15"/>
          </p:nvPr>
        </p:nvSpPr>
        <p:spPr/>
        <p:txBody>
          <a:bodyPr/>
          <a:lstStyle/>
          <a:p>
            <a:r>
              <a:rPr lang="en-US"/>
              <a:t>Fourth Seminar of ECCE - Schippers</a:t>
            </a:r>
            <a:endParaRPr lang="en-US" dirty="0"/>
          </a:p>
        </p:txBody>
      </p:sp>
      <p:sp>
        <p:nvSpPr>
          <p:cNvPr id="7" name="Slide Number Placeholder 6">
            <a:extLst>
              <a:ext uri="{FF2B5EF4-FFF2-40B4-BE49-F238E27FC236}">
                <a16:creationId xmlns:a16="http://schemas.microsoft.com/office/drawing/2014/main" id="{D159C267-49E7-46A8-B353-C5EB81154AB5}"/>
              </a:ext>
            </a:extLst>
          </p:cNvPr>
          <p:cNvSpPr>
            <a:spLocks noGrp="1"/>
          </p:cNvSpPr>
          <p:nvPr>
            <p:ph type="sldNum" sz="quarter" idx="16"/>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767025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1787414" cy="5143499"/>
          </a:xfrm>
        </p:spPr>
        <p:txBody>
          <a:bodyPr/>
          <a:lstStyle/>
          <a:p>
            <a:r>
              <a:rPr lang="en-US"/>
              <a:t>Click icon to add picture</a:t>
            </a:r>
            <a:endParaRPr lang="en-IN" dirty="0"/>
          </a:p>
        </p:txBody>
      </p:sp>
      <p:sp>
        <p:nvSpPr>
          <p:cNvPr id="2" name="Title 1"/>
          <p:cNvSpPr>
            <a:spLocks noGrp="1"/>
          </p:cNvSpPr>
          <p:nvPr>
            <p:ph type="title"/>
          </p:nvPr>
        </p:nvSpPr>
        <p:spPr>
          <a:xfrm>
            <a:off x="2020418" y="220650"/>
            <a:ext cx="6665528" cy="442800"/>
          </a:xfrm>
        </p:spPr>
        <p:txBody>
          <a:bodyPr/>
          <a:lstStyle>
            <a:lvl1pPr>
              <a:defRPr sz="1799">
                <a:solidFill>
                  <a:schemeClr val="bg1"/>
                </a:solidFill>
              </a:defRPr>
            </a:lvl1pPr>
          </a:lstStyle>
          <a:p>
            <a:r>
              <a:rPr lang="en-US"/>
              <a:t>Click to edit Master title style</a:t>
            </a:r>
            <a:endParaRPr lang="en-GB" dirty="0"/>
          </a:p>
        </p:txBody>
      </p:sp>
      <p:sp>
        <p:nvSpPr>
          <p:cNvPr id="3" name="Content Placeholder 2"/>
          <p:cNvSpPr>
            <a:spLocks noGrp="1"/>
          </p:cNvSpPr>
          <p:nvPr>
            <p:ph idx="1" hasCustomPrompt="1"/>
          </p:nvPr>
        </p:nvSpPr>
        <p:spPr>
          <a:xfrm>
            <a:off x="2020417" y="853441"/>
            <a:ext cx="2056091" cy="3763638"/>
          </a:xfrm>
        </p:spPr>
        <p:txBody>
          <a:bodyPr/>
          <a:lstStyle>
            <a:lvl1pPr marL="0" indent="0">
              <a:buNone/>
              <a:defRPr sz="13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4293076" y="853441"/>
            <a:ext cx="2101787" cy="3763638"/>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6611431" y="853441"/>
            <a:ext cx="2075369" cy="2097113"/>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020418" y="680813"/>
            <a:ext cx="6665528"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4" name="Date Placeholder 3">
            <a:extLst>
              <a:ext uri="{FF2B5EF4-FFF2-40B4-BE49-F238E27FC236}">
                <a16:creationId xmlns:a16="http://schemas.microsoft.com/office/drawing/2014/main" id="{457DDD53-DA5D-4F66-8EAA-913A40461E30}"/>
              </a:ext>
            </a:extLst>
          </p:cNvPr>
          <p:cNvSpPr>
            <a:spLocks noGrp="1"/>
          </p:cNvSpPr>
          <p:nvPr>
            <p:ph type="dt" sz="half" idx="13"/>
          </p:nvPr>
        </p:nvSpPr>
        <p:spPr/>
        <p:txBody>
          <a:bodyPr/>
          <a:lstStyle/>
          <a:p>
            <a:r>
              <a:rPr lang="nl-NL"/>
              <a:t>12 September 2025</a:t>
            </a:r>
            <a:endParaRPr lang="en-IN" dirty="0"/>
          </a:p>
        </p:txBody>
      </p:sp>
      <p:sp>
        <p:nvSpPr>
          <p:cNvPr id="6" name="Footer Placeholder 5">
            <a:extLst>
              <a:ext uri="{FF2B5EF4-FFF2-40B4-BE49-F238E27FC236}">
                <a16:creationId xmlns:a16="http://schemas.microsoft.com/office/drawing/2014/main" id="{89A18168-B280-402E-8310-35BC958D390B}"/>
              </a:ext>
            </a:extLst>
          </p:cNvPr>
          <p:cNvSpPr>
            <a:spLocks noGrp="1"/>
          </p:cNvSpPr>
          <p:nvPr>
            <p:ph type="ftr" sz="quarter" idx="14"/>
          </p:nvPr>
        </p:nvSpPr>
        <p:spPr/>
        <p:txBody>
          <a:bodyPr/>
          <a:lstStyle/>
          <a:p>
            <a:r>
              <a:rPr lang="en-US"/>
              <a:t>Fourth Seminar of ECCE - Schippers</a:t>
            </a:r>
            <a:endParaRPr lang="en-US" dirty="0"/>
          </a:p>
        </p:txBody>
      </p:sp>
      <p:sp>
        <p:nvSpPr>
          <p:cNvPr id="7" name="Slide Number Placeholder 6">
            <a:extLst>
              <a:ext uri="{FF2B5EF4-FFF2-40B4-BE49-F238E27FC236}">
                <a16:creationId xmlns:a16="http://schemas.microsoft.com/office/drawing/2014/main" id="{97D562B9-5194-4705-ABBD-89576E2CC7A3}"/>
              </a:ext>
            </a:extLst>
          </p:cNvPr>
          <p:cNvSpPr>
            <a:spLocks noGrp="1"/>
          </p:cNvSpPr>
          <p:nvPr>
            <p:ph type="sldNum" sz="quarter" idx="15"/>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309958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1" y="220650"/>
            <a:ext cx="8229600" cy="4428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457201" y="853440"/>
            <a:ext cx="6175841" cy="3626100"/>
          </a:xfrm>
        </p:spPr>
        <p:txBody>
          <a:bodyPr/>
          <a:lstStyle>
            <a:lvl1pPr marL="0" indent="0">
              <a:spcBef>
                <a:spcPts val="0"/>
              </a:spcBef>
              <a:buNone/>
              <a:defRPr>
                <a:solidFill>
                  <a:schemeClr val="bg1"/>
                </a:solidFill>
              </a:defRPr>
            </a:lvl1pPr>
            <a:lvl2pPr marL="0" indent="0">
              <a:spcBef>
                <a:spcPts val="0"/>
              </a:spcBef>
              <a:buNone/>
              <a:defRPr sz="1349">
                <a:solidFill>
                  <a:schemeClr val="bg1"/>
                </a:solidFill>
              </a:defRPr>
            </a:lvl2pPr>
            <a:lvl3pPr marL="0" indent="0">
              <a:spcBef>
                <a:spcPts val="0"/>
              </a:spcBef>
              <a:buNone/>
              <a:defRPr sz="1199">
                <a:solidFill>
                  <a:schemeClr val="bg1"/>
                </a:solidFill>
              </a:defRPr>
            </a:lvl3pPr>
            <a:lvl4pPr marL="0" indent="0">
              <a:spcBef>
                <a:spcPts val="0"/>
              </a:spcBef>
              <a:buNone/>
              <a:defRPr sz="1049">
                <a:solidFill>
                  <a:schemeClr val="bg1"/>
                </a:solidFill>
              </a:defRPr>
            </a:lvl4pPr>
            <a:lvl5pPr marL="0" indent="0">
              <a:spcBef>
                <a:spcPts val="0"/>
              </a:spcBef>
              <a:buNone/>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457200" y="680813"/>
            <a:ext cx="823071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4" name="Date Placeholder 3">
            <a:extLst>
              <a:ext uri="{FF2B5EF4-FFF2-40B4-BE49-F238E27FC236}">
                <a16:creationId xmlns:a16="http://schemas.microsoft.com/office/drawing/2014/main" id="{00869D6F-A030-48CA-9C7C-9FC3A6F1F671}"/>
              </a:ext>
            </a:extLst>
          </p:cNvPr>
          <p:cNvSpPr>
            <a:spLocks noGrp="1"/>
          </p:cNvSpPr>
          <p:nvPr>
            <p:ph type="dt" sz="half" idx="10"/>
          </p:nvPr>
        </p:nvSpPr>
        <p:spPr/>
        <p:txBody>
          <a:bodyPr/>
          <a:lstStyle/>
          <a:p>
            <a:r>
              <a:rPr lang="nl-NL"/>
              <a:t>12 September 2025</a:t>
            </a:r>
            <a:endParaRPr lang="en-IN" dirty="0"/>
          </a:p>
        </p:txBody>
      </p:sp>
      <p:sp>
        <p:nvSpPr>
          <p:cNvPr id="5" name="Footer Placeholder 4">
            <a:extLst>
              <a:ext uri="{FF2B5EF4-FFF2-40B4-BE49-F238E27FC236}">
                <a16:creationId xmlns:a16="http://schemas.microsoft.com/office/drawing/2014/main" id="{2F02C3F7-BD0A-4AD4-95D8-328DA6F539AD}"/>
              </a:ext>
            </a:extLst>
          </p:cNvPr>
          <p:cNvSpPr>
            <a:spLocks noGrp="1"/>
          </p:cNvSpPr>
          <p:nvPr>
            <p:ph type="ftr" sz="quarter" idx="11"/>
          </p:nvPr>
        </p:nvSpPr>
        <p:spPr/>
        <p:txBody>
          <a:bodyPr/>
          <a:lstStyle/>
          <a:p>
            <a:r>
              <a:rPr lang="en-US"/>
              <a:t>Fourth Seminar of ECCE - Schippers</a:t>
            </a:r>
            <a:endParaRPr lang="en-US" dirty="0"/>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184327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1260000"/>
            <a:ext cx="6300000" cy="1548000"/>
          </a:xfrm>
        </p:spPr>
        <p:txBody>
          <a:bodyPr/>
          <a:lstStyle>
            <a:lvl1pPr>
              <a:lnSpc>
                <a:spcPts val="3800"/>
              </a:lnSpc>
              <a:defRPr sz="4400" baseline="0">
                <a:solidFill>
                  <a:srgbClr val="FFFFFF"/>
                </a:solidFill>
              </a:defRPr>
            </a:lvl1pPr>
          </a:lstStyle>
          <a:p>
            <a:r>
              <a:rPr lang="en-GB" noProof="0" dirty="0"/>
              <a:t>Click to edit title</a:t>
            </a:r>
          </a:p>
        </p:txBody>
      </p:sp>
      <p:sp>
        <p:nvSpPr>
          <p:cNvPr id="3" name="Subtitel 2"/>
          <p:cNvSpPr>
            <a:spLocks noGrp="1"/>
          </p:cNvSpPr>
          <p:nvPr>
            <p:ph type="subTitle" idx="1" hasCustomPrompt="1"/>
          </p:nvPr>
        </p:nvSpPr>
        <p:spPr>
          <a:xfrm>
            <a:off x="491526" y="2808000"/>
            <a:ext cx="6300000" cy="81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Insert a picture and move it backwards </a:t>
            </a:r>
            <a:br>
              <a:rPr lang="en-GB" noProof="0" dirty="0"/>
            </a:br>
            <a:r>
              <a:rPr lang="en-GB" noProof="0" dirty="0"/>
              <a:t>with right mouse button &gt; send to back</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264463" y="2138641"/>
            <a:ext cx="3334113" cy="901739"/>
          </a:xfrm>
        </p:spPr>
        <p:txBody>
          <a:bodyPr vert="horz" lIns="0" tIns="0" rIns="0" bIns="0" rtlCol="0" anchor="ctr" anchorCtr="0">
            <a:noAutofit/>
          </a:bodyPr>
          <a:lstStyle>
            <a:lvl1pPr marL="0" indent="0">
              <a:buNone/>
              <a:defRPr kumimoji="0" lang="en-IN" sz="2699"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267319" marR="0" lvl="0" indent="-267319" defTabSz="755512"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984443D1-37A3-4969-A6D3-4E99E05604B9}"/>
              </a:ext>
            </a:extLst>
          </p:cNvPr>
          <p:cNvSpPr>
            <a:spLocks noGrp="1"/>
          </p:cNvSpPr>
          <p:nvPr>
            <p:ph type="dt" sz="half" idx="11"/>
          </p:nvPr>
        </p:nvSpPr>
        <p:spPr/>
        <p:txBody>
          <a:bodyPr/>
          <a:lstStyle/>
          <a:p>
            <a:r>
              <a:rPr lang="nl-NL"/>
              <a:t>12 September 2025</a:t>
            </a:r>
            <a:endParaRPr lang="en-IN" dirty="0"/>
          </a:p>
        </p:txBody>
      </p:sp>
      <p:sp>
        <p:nvSpPr>
          <p:cNvPr id="3" name="Footer Placeholder 2">
            <a:extLst>
              <a:ext uri="{FF2B5EF4-FFF2-40B4-BE49-F238E27FC236}">
                <a16:creationId xmlns:a16="http://schemas.microsoft.com/office/drawing/2014/main" id="{61AB04F4-59F4-4102-9BBD-DB62B48E184D}"/>
              </a:ext>
            </a:extLst>
          </p:cNvPr>
          <p:cNvSpPr>
            <a:spLocks noGrp="1"/>
          </p:cNvSpPr>
          <p:nvPr>
            <p:ph type="ftr" sz="quarter" idx="12"/>
          </p:nvPr>
        </p:nvSpPr>
        <p:spPr/>
        <p:txBody>
          <a:bodyPr/>
          <a:lstStyle/>
          <a:p>
            <a:r>
              <a:rPr lang="en-US"/>
              <a:t>Fourth Seminar of ECCE - Schippers</a:t>
            </a:r>
            <a:endParaRPr lang="en-US" dirty="0"/>
          </a:p>
        </p:txBody>
      </p:sp>
      <p:sp>
        <p:nvSpPr>
          <p:cNvPr id="4" name="Slide Number Placeholder 3">
            <a:extLst>
              <a:ext uri="{FF2B5EF4-FFF2-40B4-BE49-F238E27FC236}">
                <a16:creationId xmlns:a16="http://schemas.microsoft.com/office/drawing/2014/main" id="{E499AB0A-887B-46B8-BA72-781970F002C7}"/>
              </a:ext>
            </a:extLst>
          </p:cNvPr>
          <p:cNvSpPr>
            <a:spLocks noGrp="1"/>
          </p:cNvSpPr>
          <p:nvPr>
            <p:ph type="sldNum" sz="quarter" idx="13"/>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4110230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4667954" y="0"/>
            <a:ext cx="4476046" cy="5143500"/>
          </a:xfrm>
        </p:spPr>
        <p:txBody>
          <a:bodyPr/>
          <a:lstStyle/>
          <a:p>
            <a:r>
              <a:rPr lang="en-US"/>
              <a:t>Click icon to add picture</a:t>
            </a:r>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277135" y="1934057"/>
            <a:ext cx="3401698" cy="791781"/>
          </a:xfrm>
        </p:spPr>
        <p:txBody>
          <a:bodyPr/>
          <a:lstStyle>
            <a:lvl1pPr marL="0" indent="0">
              <a:buNone/>
              <a:defRPr sz="2249"/>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277135" y="2880288"/>
            <a:ext cx="3401698" cy="791781"/>
          </a:xfrm>
        </p:spPr>
        <p:txBody>
          <a:bodyPr/>
          <a:lstStyle>
            <a:lvl1pPr marL="0" indent="0">
              <a:buNone/>
              <a:defRPr sz="1199"/>
            </a:lvl1pPr>
          </a:lstStyle>
          <a:p>
            <a:pPr lvl="0"/>
            <a:r>
              <a:rPr lang="en-IN" dirty="0"/>
              <a:t>text</a:t>
            </a:r>
          </a:p>
        </p:txBody>
      </p:sp>
      <p:sp>
        <p:nvSpPr>
          <p:cNvPr id="2" name="Date Placeholder 1">
            <a:extLst>
              <a:ext uri="{FF2B5EF4-FFF2-40B4-BE49-F238E27FC236}">
                <a16:creationId xmlns:a16="http://schemas.microsoft.com/office/drawing/2014/main" id="{F656DB61-969F-46BA-942C-3600269FA4D1}"/>
              </a:ext>
            </a:extLst>
          </p:cNvPr>
          <p:cNvSpPr>
            <a:spLocks noGrp="1"/>
          </p:cNvSpPr>
          <p:nvPr>
            <p:ph type="dt" sz="half" idx="13"/>
          </p:nvPr>
        </p:nvSpPr>
        <p:spPr/>
        <p:txBody>
          <a:bodyPr/>
          <a:lstStyle/>
          <a:p>
            <a:r>
              <a:rPr lang="nl-NL"/>
              <a:t>12 September 2025</a:t>
            </a:r>
            <a:endParaRPr lang="en-IN" dirty="0"/>
          </a:p>
        </p:txBody>
      </p:sp>
      <p:sp>
        <p:nvSpPr>
          <p:cNvPr id="3" name="Footer Placeholder 2">
            <a:extLst>
              <a:ext uri="{FF2B5EF4-FFF2-40B4-BE49-F238E27FC236}">
                <a16:creationId xmlns:a16="http://schemas.microsoft.com/office/drawing/2014/main" id="{C7C562FF-E912-4424-B259-AED677C026AF}"/>
              </a:ext>
            </a:extLst>
          </p:cNvPr>
          <p:cNvSpPr>
            <a:spLocks noGrp="1"/>
          </p:cNvSpPr>
          <p:nvPr>
            <p:ph type="ftr" sz="quarter" idx="14"/>
          </p:nvPr>
        </p:nvSpPr>
        <p:spPr/>
        <p:txBody>
          <a:bodyPr/>
          <a:lstStyle/>
          <a:p>
            <a:r>
              <a:rPr lang="en-US"/>
              <a:t>Fourth Seminar of ECCE - Schippers</a:t>
            </a:r>
            <a:endParaRPr lang="en-US" dirty="0"/>
          </a:p>
        </p:txBody>
      </p:sp>
      <p:sp>
        <p:nvSpPr>
          <p:cNvPr id="4" name="Slide Number Placeholder 3">
            <a:extLst>
              <a:ext uri="{FF2B5EF4-FFF2-40B4-BE49-F238E27FC236}">
                <a16:creationId xmlns:a16="http://schemas.microsoft.com/office/drawing/2014/main" id="{E82C1B82-1A85-4CFD-98C3-C21698A96B67}"/>
              </a:ext>
            </a:extLst>
          </p:cNvPr>
          <p:cNvSpPr>
            <a:spLocks noGrp="1"/>
          </p:cNvSpPr>
          <p:nvPr>
            <p:ph type="sldNum" sz="quarter" idx="15"/>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789054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1" y="220650"/>
            <a:ext cx="8229600" cy="442800"/>
          </a:xfrm>
        </p:spPr>
        <p:txBody>
          <a:bodyPr/>
          <a:lstStyle>
            <a:lvl1pPr>
              <a:defRPr>
                <a:solidFill>
                  <a:schemeClr val="bg1"/>
                </a:solidFill>
              </a:defRPr>
            </a:lvl1pPr>
          </a:lstStyle>
          <a:p>
            <a:r>
              <a:rPr lang="en-US"/>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457200" y="853440"/>
            <a:ext cx="3716193" cy="3200593"/>
          </a:xfrm>
        </p:spPr>
        <p:txBody>
          <a:bodyPr/>
          <a:lstStyle/>
          <a:p>
            <a:r>
              <a:rPr lang="en-US"/>
              <a:t>Click icon to add table</a:t>
            </a:r>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5347311" y="2859966"/>
            <a:ext cx="2315750" cy="135000"/>
          </a:xfrm>
        </p:spPr>
        <p:txBody>
          <a:bodyPr/>
          <a:lstStyle>
            <a:lvl1pPr marL="0" indent="0">
              <a:buNone/>
              <a:defRPr sz="9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5347311" y="3041948"/>
            <a:ext cx="2315750" cy="135000"/>
          </a:xfrm>
        </p:spPr>
        <p:txBody>
          <a:bodyPr/>
          <a:lstStyle>
            <a:lvl1pPr marL="0" indent="0">
              <a:buNone/>
              <a:defRPr sz="9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4589865" y="2683563"/>
            <a:ext cx="583915" cy="584219"/>
          </a:xfrm>
          <a:prstGeom prst="ellipse">
            <a:avLst/>
          </a:prstGeom>
        </p:spPr>
        <p:txBody>
          <a:bodyPr anchor="ctr"/>
          <a:lstStyle>
            <a:lvl1pPr marL="0" indent="0" algn="ctr">
              <a:buNone/>
              <a:defRPr sz="675">
                <a:solidFill>
                  <a:schemeClr val="bg1"/>
                </a:solidFill>
              </a:defRPr>
            </a:lvl1pPr>
          </a:lstStyle>
          <a:p>
            <a:r>
              <a:rPr lang="en-US"/>
              <a:t>Click icon to add picture</a:t>
            </a:r>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4589866" y="853441"/>
            <a:ext cx="4096935" cy="280355"/>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4589866" y="1226257"/>
            <a:ext cx="4096935" cy="1208666"/>
          </a:xfrm>
        </p:spPr>
        <p:txBody>
          <a:bodyPr/>
          <a:lstStyle>
            <a:lvl1pPr marL="0" indent="0">
              <a:buNone/>
              <a:defRPr sz="1199"/>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457200" y="680813"/>
            <a:ext cx="823071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3" name="Date Placeholder 2">
            <a:extLst>
              <a:ext uri="{FF2B5EF4-FFF2-40B4-BE49-F238E27FC236}">
                <a16:creationId xmlns:a16="http://schemas.microsoft.com/office/drawing/2014/main" id="{C5822E28-B24F-4CF6-8F50-70ED7C22A114}"/>
              </a:ext>
            </a:extLst>
          </p:cNvPr>
          <p:cNvSpPr>
            <a:spLocks noGrp="1"/>
          </p:cNvSpPr>
          <p:nvPr>
            <p:ph type="dt" sz="half" idx="19"/>
          </p:nvPr>
        </p:nvSpPr>
        <p:spPr/>
        <p:txBody>
          <a:bodyPr/>
          <a:lstStyle/>
          <a:p>
            <a:r>
              <a:rPr lang="nl-NL"/>
              <a:t>12 September 2025</a:t>
            </a:r>
            <a:endParaRPr lang="en-IN" dirty="0"/>
          </a:p>
        </p:txBody>
      </p:sp>
      <p:sp>
        <p:nvSpPr>
          <p:cNvPr id="4" name="Footer Placeholder 3">
            <a:extLst>
              <a:ext uri="{FF2B5EF4-FFF2-40B4-BE49-F238E27FC236}">
                <a16:creationId xmlns:a16="http://schemas.microsoft.com/office/drawing/2014/main" id="{6865E1CD-A05B-41DC-B488-E4BA204E7AE5}"/>
              </a:ext>
            </a:extLst>
          </p:cNvPr>
          <p:cNvSpPr>
            <a:spLocks noGrp="1"/>
          </p:cNvSpPr>
          <p:nvPr>
            <p:ph type="ftr" sz="quarter" idx="20"/>
          </p:nvPr>
        </p:nvSpPr>
        <p:spPr/>
        <p:txBody>
          <a:bodyPr/>
          <a:lstStyle/>
          <a:p>
            <a:r>
              <a:rPr lang="en-US"/>
              <a:t>Fourth Seminar of ECCE - Schippers</a:t>
            </a:r>
            <a:endParaRPr lang="en-US" dirty="0"/>
          </a:p>
        </p:txBody>
      </p:sp>
      <p:sp>
        <p:nvSpPr>
          <p:cNvPr id="6" name="Slide Number Placeholder 5">
            <a:extLst>
              <a:ext uri="{FF2B5EF4-FFF2-40B4-BE49-F238E27FC236}">
                <a16:creationId xmlns:a16="http://schemas.microsoft.com/office/drawing/2014/main" id="{5716ABDB-CF45-4001-9487-F3BA3DD8DACD}"/>
              </a:ext>
            </a:extLst>
          </p:cNvPr>
          <p:cNvSpPr>
            <a:spLocks noGrp="1"/>
          </p:cNvSpPr>
          <p:nvPr>
            <p:ph type="sldNum" sz="quarter" idx="21"/>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436751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CD06B42-27A8-4223-AE57-EB729EB5FC27}"/>
              </a:ext>
            </a:extLst>
          </p:cNvPr>
          <p:cNvSpPr>
            <a:spLocks noGrp="1"/>
          </p:cNvSpPr>
          <p:nvPr>
            <p:ph type="dt" sz="half" idx="10"/>
          </p:nvPr>
        </p:nvSpPr>
        <p:spPr/>
        <p:txBody>
          <a:bodyPr/>
          <a:lstStyle/>
          <a:p>
            <a:r>
              <a:rPr lang="nl-NL"/>
              <a:t>12 September 2025</a:t>
            </a:r>
            <a:endParaRPr lang="en-IN" dirty="0"/>
          </a:p>
        </p:txBody>
      </p:sp>
      <p:sp>
        <p:nvSpPr>
          <p:cNvPr id="4" name="Footer Placeholder 3">
            <a:extLst>
              <a:ext uri="{FF2B5EF4-FFF2-40B4-BE49-F238E27FC236}">
                <a16:creationId xmlns:a16="http://schemas.microsoft.com/office/drawing/2014/main" id="{5C1F4AD2-0FC3-4A7D-B553-FC19C918C14E}"/>
              </a:ext>
            </a:extLst>
          </p:cNvPr>
          <p:cNvSpPr>
            <a:spLocks noGrp="1"/>
          </p:cNvSpPr>
          <p:nvPr>
            <p:ph type="ftr" sz="quarter" idx="11"/>
          </p:nvPr>
        </p:nvSpPr>
        <p:spPr/>
        <p:txBody>
          <a:bodyPr/>
          <a:lstStyle/>
          <a:p>
            <a:r>
              <a:rPr lang="en-US"/>
              <a:t>Fourth Seminar of ECCE - Schippers</a:t>
            </a:r>
            <a:endParaRPr lang="en-US" dirty="0"/>
          </a:p>
        </p:txBody>
      </p:sp>
      <p:sp>
        <p:nvSpPr>
          <p:cNvPr id="5" name="Slide Number Placeholder 4">
            <a:extLst>
              <a:ext uri="{FF2B5EF4-FFF2-40B4-BE49-F238E27FC236}">
                <a16:creationId xmlns:a16="http://schemas.microsoft.com/office/drawing/2014/main" id="{C7E89B92-9E6D-4E4B-A5F6-7BC8B1612D1D}"/>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8261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2588533" y="1545176"/>
            <a:ext cx="3966934" cy="2269142"/>
          </a:xfrm>
        </p:spPr>
        <p:txBody>
          <a:bodyPr lIns="0" tIns="0" rIns="0" bIns="0">
            <a:noAutofit/>
          </a:bodyPr>
          <a:lstStyle>
            <a:lvl1pPr marL="0" indent="0" algn="ctr">
              <a:buNone/>
              <a:defRPr lang="en-US" sz="2099" dirty="0" smtClean="0">
                <a:latin typeface="Georgia" panose="02040502050405020303" pitchFamily="18" charset="0"/>
              </a:defRPr>
            </a:lvl1pPr>
          </a:lstStyle>
          <a:p>
            <a:pPr marL="267319" lvl="0" indent="-267319" algn="ctr">
              <a:spcBef>
                <a:spcPts val="0"/>
              </a:spcBef>
            </a:pPr>
            <a:r>
              <a:rPr lang="en-US"/>
              <a:t>Click to 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2588533" y="4130008"/>
            <a:ext cx="3966934" cy="237629"/>
          </a:xfrm>
        </p:spPr>
        <p:txBody>
          <a:bodyPr lIns="0" tIns="0" rIns="0" bIns="0">
            <a:noAutofit/>
          </a:bodyPr>
          <a:lstStyle>
            <a:lvl1pPr marL="0" indent="0" algn="ctr">
              <a:buNone/>
              <a:defRPr lang="en-US" sz="1199" dirty="0" smtClean="0">
                <a:solidFill>
                  <a:srgbClr val="FFE600"/>
                </a:solidFill>
                <a:latin typeface="+mn-lt"/>
              </a:defRPr>
            </a:lvl1pPr>
          </a:lstStyle>
          <a:p>
            <a:pPr marL="267319" lvl="0" indent="-267319" algn="ctr">
              <a:spcBef>
                <a:spcPts val="0"/>
              </a:spcBef>
              <a:spcAft>
                <a:spcPts val="45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2588533" y="4364038"/>
            <a:ext cx="3966934" cy="237629"/>
          </a:xfrm>
        </p:spPr>
        <p:txBody>
          <a:bodyPr vert="horz" lIns="0" tIns="0" rIns="0" bIns="0" rtlCol="0" anchor="t" anchorCtr="0">
            <a:noAutofit/>
          </a:bodyPr>
          <a:lstStyle>
            <a:lvl1pPr marL="0" indent="0" algn="ctr">
              <a:buNone/>
              <a:defRPr lang="en-US" sz="1199" dirty="0" smtClean="0">
                <a:latin typeface="+mn-lt"/>
              </a:defRPr>
            </a:lvl1pPr>
          </a:lstStyle>
          <a:p>
            <a:pPr marL="267319" lvl="0" indent="-267319" algn="ctr">
              <a:spcBef>
                <a:spcPts val="0"/>
              </a:spcBef>
              <a:spcAft>
                <a:spcPts val="45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3695561" y="734841"/>
            <a:ext cx="1752878" cy="662015"/>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8396"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2135803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357827" y="1116695"/>
            <a:ext cx="1752878" cy="644129"/>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8396"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384812" y="1895074"/>
            <a:ext cx="3966934" cy="1350000"/>
          </a:xfrm>
        </p:spPr>
        <p:txBody>
          <a:bodyPr lIns="90000" tIns="46800" rIns="90000" bIns="46800"/>
          <a:lstStyle>
            <a:lvl1pPr marL="0" indent="0">
              <a:buNone/>
              <a:defRPr lang="en-US" sz="2099" dirty="0" smtClean="0">
                <a:latin typeface="Georgia" panose="02040502050405020303" pitchFamily="18" charset="0"/>
              </a:defRPr>
            </a:lvl1pPr>
          </a:lstStyle>
          <a:p>
            <a:pPr marL="267319" lvl="0" indent="-267319">
              <a:spcBef>
                <a:spcPts val="0"/>
              </a:spcBef>
            </a:pPr>
            <a:r>
              <a:rPr lang="en-US"/>
              <a:t>Click to 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384812" y="3474573"/>
            <a:ext cx="3966934" cy="237629"/>
          </a:xfrm>
        </p:spPr>
        <p:txBody>
          <a:bodyPr lIns="90000" tIns="46800" rIns="90000" bIns="46800"/>
          <a:lstStyle>
            <a:lvl1pPr marL="0" indent="0" algn="l" defTabSz="685434" rtl="0" eaLnBrk="1" latinLnBrk="0" hangingPunct="1">
              <a:spcBef>
                <a:spcPts val="0"/>
              </a:spcBef>
              <a:spcAft>
                <a:spcPts val="450"/>
              </a:spcAft>
              <a:buClr>
                <a:schemeClr val="tx2"/>
              </a:buClr>
              <a:buSzPct val="70000"/>
              <a:buFont typeface="Arial" pitchFamily="34" charset="0"/>
              <a:buNone/>
              <a:defRPr lang="en-US" sz="1199" kern="1200" dirty="0" smtClean="0">
                <a:solidFill>
                  <a:schemeClr val="tx2"/>
                </a:solidFill>
                <a:latin typeface="+mn-lt"/>
                <a:ea typeface="+mn-ea"/>
                <a:cs typeface="+mn-cs"/>
              </a:defRPr>
            </a:lvl1pPr>
            <a:lvl2pPr marL="267319" indent="0">
              <a:buNone/>
              <a:defRPr lang="en-US" sz="1499" smtClean="0">
                <a:latin typeface="+mn-lt"/>
              </a:defRPr>
            </a:lvl2pPr>
            <a:lvl3pPr>
              <a:defRPr lang="en-US" sz="1349" smtClean="0">
                <a:latin typeface="+mn-lt"/>
              </a:defRPr>
            </a:lvl3pPr>
            <a:lvl4pPr>
              <a:defRPr lang="en-US" sz="1199" smtClean="0">
                <a:latin typeface="+mn-lt"/>
              </a:defRPr>
            </a:lvl4pPr>
            <a:lvl5pPr>
              <a:defRPr lang="en-IN" sz="1199">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384812" y="3728581"/>
            <a:ext cx="3966934" cy="237629"/>
          </a:xfrm>
        </p:spPr>
        <p:txBody>
          <a:bodyPr lIns="90000" tIns="46800" rIns="90000" bIns="46800"/>
          <a:lstStyle>
            <a:lvl1pPr marL="0" indent="0" algn="l" defTabSz="685434" rtl="0" eaLnBrk="1" latinLnBrk="0" hangingPunct="1">
              <a:spcBef>
                <a:spcPts val="0"/>
              </a:spcBef>
              <a:spcAft>
                <a:spcPts val="450"/>
              </a:spcAft>
              <a:buClr>
                <a:schemeClr val="tx2"/>
              </a:buClr>
              <a:buSzPct val="70000"/>
              <a:buFont typeface="Arial" pitchFamily="34" charset="0"/>
              <a:buNone/>
              <a:defRPr lang="en-US" sz="1199" kern="1200" dirty="0" smtClean="0">
                <a:solidFill>
                  <a:schemeClr val="bg1"/>
                </a:solidFill>
                <a:latin typeface="+mn-lt"/>
                <a:ea typeface="+mn-ea"/>
                <a:cs typeface="+mn-cs"/>
              </a:defRPr>
            </a:lvl1pPr>
            <a:lvl2pPr marL="267319" indent="0">
              <a:buNone/>
              <a:defRPr lang="en-US" sz="1499" smtClean="0">
                <a:latin typeface="+mn-lt"/>
              </a:defRPr>
            </a:lvl2pPr>
            <a:lvl3pPr>
              <a:defRPr lang="en-US" sz="1349" smtClean="0">
                <a:latin typeface="+mn-lt"/>
              </a:defRPr>
            </a:lvl3pPr>
            <a:lvl4pPr>
              <a:defRPr lang="en-US" sz="1199" smtClean="0">
                <a:latin typeface="+mn-lt"/>
              </a:defRPr>
            </a:lvl4pPr>
            <a:lvl5pPr>
              <a:defRPr lang="en-IN" sz="1199">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2795926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1" y="220650"/>
            <a:ext cx="8229600" cy="4428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457201" y="853440"/>
            <a:ext cx="6175841" cy="3626100"/>
          </a:xfrm>
        </p:spPr>
        <p:txBody>
          <a:bodyPr/>
          <a:lstStyle>
            <a:lvl1pPr marL="0" indent="0">
              <a:buNone/>
              <a:defRPr>
                <a:solidFill>
                  <a:schemeClr val="bg1"/>
                </a:solidFill>
              </a:defRPr>
            </a:lvl1pPr>
            <a:lvl2pPr marL="267319">
              <a:defRPr>
                <a:solidFill>
                  <a:schemeClr val="bg1"/>
                </a:solidFill>
              </a:defRPr>
            </a:lvl2pPr>
            <a:lvl3pPr marL="534639">
              <a:defRPr>
                <a:solidFill>
                  <a:schemeClr val="bg1"/>
                </a:solidFill>
              </a:defRPr>
            </a:lvl3pPr>
            <a:lvl4pPr marL="801958">
              <a:defRPr>
                <a:solidFill>
                  <a:schemeClr val="bg1"/>
                </a:solidFill>
              </a:defRPr>
            </a:lvl4pPr>
            <a:lvl5pPr marL="1069277">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457200" y="680813"/>
            <a:ext cx="823071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4" name="Date Placeholder 3">
            <a:extLst>
              <a:ext uri="{FF2B5EF4-FFF2-40B4-BE49-F238E27FC236}">
                <a16:creationId xmlns:a16="http://schemas.microsoft.com/office/drawing/2014/main" id="{E7DAEB49-9ADD-490C-B904-979B3953B8CD}"/>
              </a:ext>
            </a:extLst>
          </p:cNvPr>
          <p:cNvSpPr>
            <a:spLocks noGrp="1"/>
          </p:cNvSpPr>
          <p:nvPr>
            <p:ph type="dt" sz="half" idx="10"/>
          </p:nvPr>
        </p:nvSpPr>
        <p:spPr/>
        <p:txBody>
          <a:bodyPr/>
          <a:lstStyle/>
          <a:p>
            <a:r>
              <a:rPr lang="nl-NL"/>
              <a:t>12 September 2025</a:t>
            </a:r>
            <a:endParaRPr lang="en-IN" dirty="0"/>
          </a:p>
        </p:txBody>
      </p:sp>
      <p:sp>
        <p:nvSpPr>
          <p:cNvPr id="5" name="Footer Placeholder 4">
            <a:extLst>
              <a:ext uri="{FF2B5EF4-FFF2-40B4-BE49-F238E27FC236}">
                <a16:creationId xmlns:a16="http://schemas.microsoft.com/office/drawing/2014/main" id="{36528C68-2511-4745-B448-A5AA41E7BFE8}"/>
              </a:ext>
            </a:extLst>
          </p:cNvPr>
          <p:cNvSpPr>
            <a:spLocks noGrp="1"/>
          </p:cNvSpPr>
          <p:nvPr>
            <p:ph type="ftr" sz="quarter" idx="11"/>
          </p:nvPr>
        </p:nvSpPr>
        <p:spPr/>
        <p:txBody>
          <a:bodyPr/>
          <a:lstStyle/>
          <a:p>
            <a:r>
              <a:rPr lang="en-US"/>
              <a:t>Fourth Seminar of ECCE - Schippers</a:t>
            </a:r>
            <a:endParaRPr lang="en-US" dirty="0"/>
          </a:p>
        </p:txBody>
      </p:sp>
      <p:sp>
        <p:nvSpPr>
          <p:cNvPr id="6" name="Slide Number Placeholder 5">
            <a:extLst>
              <a:ext uri="{FF2B5EF4-FFF2-40B4-BE49-F238E27FC236}">
                <a16:creationId xmlns:a16="http://schemas.microsoft.com/office/drawing/2014/main" id="{1B5C8157-0191-4E69-819F-DB443768675C}"/>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957925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457201" y="220650"/>
            <a:ext cx="8229600" cy="443160"/>
          </a:xfrm>
        </p:spPr>
        <p:txBody>
          <a:bodyPr/>
          <a:lstStyle>
            <a:lvl1pPr>
              <a:defRPr>
                <a:solidFill>
                  <a:schemeClr val="bg1"/>
                </a:solidFill>
              </a:defRPr>
            </a:lvl1pPr>
          </a:lstStyle>
          <a:p>
            <a:r>
              <a:rPr lang="en-US"/>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457200" y="680813"/>
            <a:ext cx="823071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r>
              <a:rPr lang="nl-NL"/>
              <a:t>12 September 2025</a:t>
            </a:r>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a:t>Fourth Seminar of ECCE - Schippers</a:t>
            </a:r>
            <a:endParaRPr lang="en-US" dirty="0"/>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107558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457201" y="220650"/>
            <a:ext cx="8229600" cy="44316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457201" y="853439"/>
            <a:ext cx="4038600" cy="3626100"/>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1" y="853439"/>
            <a:ext cx="4038600" cy="3626100"/>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457200" y="680813"/>
            <a:ext cx="823071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5" name="Date Placeholder 4">
            <a:extLst>
              <a:ext uri="{FF2B5EF4-FFF2-40B4-BE49-F238E27FC236}">
                <a16:creationId xmlns:a16="http://schemas.microsoft.com/office/drawing/2014/main" id="{B20B9B26-E95B-4DC1-A613-4C0C0933C72B}"/>
              </a:ext>
            </a:extLst>
          </p:cNvPr>
          <p:cNvSpPr>
            <a:spLocks noGrp="1"/>
          </p:cNvSpPr>
          <p:nvPr>
            <p:ph type="dt" sz="half" idx="10"/>
          </p:nvPr>
        </p:nvSpPr>
        <p:spPr/>
        <p:txBody>
          <a:bodyPr/>
          <a:lstStyle/>
          <a:p>
            <a:r>
              <a:rPr lang="nl-NL"/>
              <a:t>12 September 2025</a:t>
            </a:r>
            <a:endParaRPr lang="en-IN" dirty="0"/>
          </a:p>
        </p:txBody>
      </p:sp>
      <p:sp>
        <p:nvSpPr>
          <p:cNvPr id="6" name="Footer Placeholder 5">
            <a:extLst>
              <a:ext uri="{FF2B5EF4-FFF2-40B4-BE49-F238E27FC236}">
                <a16:creationId xmlns:a16="http://schemas.microsoft.com/office/drawing/2014/main" id="{ED7373D8-2AB5-4625-822C-B1F2B5CDC39C}"/>
              </a:ext>
            </a:extLst>
          </p:cNvPr>
          <p:cNvSpPr>
            <a:spLocks noGrp="1"/>
          </p:cNvSpPr>
          <p:nvPr>
            <p:ph type="ftr" sz="quarter" idx="11"/>
          </p:nvPr>
        </p:nvSpPr>
        <p:spPr/>
        <p:txBody>
          <a:bodyPr/>
          <a:lstStyle/>
          <a:p>
            <a:r>
              <a:rPr lang="en-US"/>
              <a:t>Fourth Seminar of ECCE - Schippers</a:t>
            </a:r>
            <a:endParaRPr lang="en-US" dirty="0"/>
          </a:p>
        </p:txBody>
      </p:sp>
      <p:sp>
        <p:nvSpPr>
          <p:cNvPr id="7" name="Slide Number Placeholder 6">
            <a:extLst>
              <a:ext uri="{FF2B5EF4-FFF2-40B4-BE49-F238E27FC236}">
                <a16:creationId xmlns:a16="http://schemas.microsoft.com/office/drawing/2014/main" id="{E76E3B4B-D68B-4AFA-A20D-2ECE69120F7E}"/>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320797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9247" y="1402081"/>
            <a:ext cx="4042800" cy="3192056"/>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7304" y="1402081"/>
            <a:ext cx="4042800" cy="3192056"/>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457201" y="853440"/>
            <a:ext cx="4042800" cy="480600"/>
          </a:xfrm>
        </p:spPr>
        <p:txBody>
          <a:bodyPr anchor="t" anchorCtr="0"/>
          <a:lstStyle>
            <a:lvl1pPr>
              <a:buNone/>
              <a:defRPr b="1">
                <a:solidFill>
                  <a:schemeClr val="bg1"/>
                </a:solidFill>
              </a:defRPr>
            </a:lvl1pPr>
          </a:lstStyle>
          <a:p>
            <a:pPr lvl="0"/>
            <a:r>
              <a:rPr lang="en-US"/>
              <a:t>Click to edit Master text styles</a:t>
            </a:r>
          </a:p>
        </p:txBody>
      </p:sp>
      <p:sp>
        <p:nvSpPr>
          <p:cNvPr id="11" name="Text Placeholder 9"/>
          <p:cNvSpPr>
            <a:spLocks noGrp="1"/>
          </p:cNvSpPr>
          <p:nvPr>
            <p:ph type="body" sz="quarter" idx="13"/>
          </p:nvPr>
        </p:nvSpPr>
        <p:spPr>
          <a:xfrm>
            <a:off x="4647304" y="853440"/>
            <a:ext cx="4042800" cy="480600"/>
          </a:xfrm>
        </p:spPr>
        <p:txBody>
          <a:bodyPr anchor="t" anchorCtr="0"/>
          <a:lstStyle>
            <a:lvl1pPr>
              <a:buNone/>
              <a:defRPr b="1">
                <a:solidFill>
                  <a:schemeClr val="bg1"/>
                </a:solidFill>
              </a:defRPr>
            </a:lvl1pPr>
          </a:lstStyle>
          <a:p>
            <a:pPr lvl="0"/>
            <a:r>
              <a:rPr lang="en-US"/>
              <a:t>Click to edit Master text styles</a:t>
            </a:r>
          </a:p>
        </p:txBody>
      </p:sp>
      <p:sp>
        <p:nvSpPr>
          <p:cNvPr id="2" name="Title 1"/>
          <p:cNvSpPr>
            <a:spLocks noGrp="1"/>
          </p:cNvSpPr>
          <p:nvPr>
            <p:ph type="title"/>
          </p:nvPr>
        </p:nvSpPr>
        <p:spPr>
          <a:xfrm>
            <a:off x="457201" y="220650"/>
            <a:ext cx="8229600" cy="443160"/>
          </a:xfrm>
        </p:spPr>
        <p:txBody>
          <a:bodyPr/>
          <a:lstStyle>
            <a:lvl1pPr>
              <a:defRPr>
                <a:solidFill>
                  <a:schemeClr val="bg1"/>
                </a:solidFill>
              </a:defRPr>
            </a:lvl1pPr>
          </a:lstStyle>
          <a:p>
            <a:r>
              <a:rPr lang="en-US"/>
              <a:t>Click to edit Master title style</a:t>
            </a:r>
            <a:endParaRPr lang="en-US" dirty="0"/>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457200" y="680813"/>
            <a:ext cx="823071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5" name="Date Placeholder 4">
            <a:extLst>
              <a:ext uri="{FF2B5EF4-FFF2-40B4-BE49-F238E27FC236}">
                <a16:creationId xmlns:a16="http://schemas.microsoft.com/office/drawing/2014/main" id="{409FCCF0-19BC-4024-9BCA-E14DB77EAF2F}"/>
              </a:ext>
            </a:extLst>
          </p:cNvPr>
          <p:cNvSpPr>
            <a:spLocks noGrp="1"/>
          </p:cNvSpPr>
          <p:nvPr>
            <p:ph type="dt" sz="half" idx="14"/>
          </p:nvPr>
        </p:nvSpPr>
        <p:spPr/>
        <p:txBody>
          <a:bodyPr/>
          <a:lstStyle/>
          <a:p>
            <a:r>
              <a:rPr lang="nl-NL"/>
              <a:t>12 September 2025</a:t>
            </a:r>
            <a:endParaRPr lang="en-IN" dirty="0"/>
          </a:p>
        </p:txBody>
      </p:sp>
      <p:sp>
        <p:nvSpPr>
          <p:cNvPr id="6" name="Footer Placeholder 5">
            <a:extLst>
              <a:ext uri="{FF2B5EF4-FFF2-40B4-BE49-F238E27FC236}">
                <a16:creationId xmlns:a16="http://schemas.microsoft.com/office/drawing/2014/main" id="{12B54F7E-BDC4-4386-B2E2-1FC66609D14F}"/>
              </a:ext>
            </a:extLst>
          </p:cNvPr>
          <p:cNvSpPr>
            <a:spLocks noGrp="1"/>
          </p:cNvSpPr>
          <p:nvPr>
            <p:ph type="ftr" sz="quarter" idx="15"/>
          </p:nvPr>
        </p:nvSpPr>
        <p:spPr/>
        <p:txBody>
          <a:bodyPr/>
          <a:lstStyle/>
          <a:p>
            <a:r>
              <a:rPr lang="en-US"/>
              <a:t>Fourth Seminar of ECCE - Schippers</a:t>
            </a:r>
            <a:endParaRPr lang="en-US" dirty="0"/>
          </a:p>
        </p:txBody>
      </p:sp>
      <p:sp>
        <p:nvSpPr>
          <p:cNvPr id="7" name="Slide Number Placeholder 6">
            <a:extLst>
              <a:ext uri="{FF2B5EF4-FFF2-40B4-BE49-F238E27FC236}">
                <a16:creationId xmlns:a16="http://schemas.microsoft.com/office/drawing/2014/main" id="{B94FBF9A-EC9A-41E4-A24C-ECB5DC15CCD7}"/>
              </a:ext>
            </a:extLst>
          </p:cNvPr>
          <p:cNvSpPr>
            <a:spLocks noGrp="1"/>
          </p:cNvSpPr>
          <p:nvPr>
            <p:ph type="sldNum" sz="quarter" idx="16"/>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77512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5" y="396000"/>
            <a:ext cx="8172000" cy="576000"/>
          </a:xfrm>
        </p:spPr>
        <p:txBody>
          <a:bodyPr/>
          <a:lstStyle>
            <a:lvl1pPr>
              <a:defRPr/>
            </a:lvl1pPr>
          </a:lstStyle>
          <a:p>
            <a:r>
              <a:rPr lang="en-GB" noProof="0" dirty="0"/>
              <a:t>Click to edit title</a:t>
            </a:r>
          </a:p>
        </p:txBody>
      </p:sp>
      <p:sp>
        <p:nvSpPr>
          <p:cNvPr id="3" name="Tijdelijke aanduiding voor inhoud 2"/>
          <p:cNvSpPr>
            <a:spLocks noGrp="1"/>
          </p:cNvSpPr>
          <p:nvPr>
            <p:ph idx="1" hasCustomPrompt="1"/>
          </p:nvPr>
        </p:nvSpPr>
        <p:spPr/>
        <p:txBody>
          <a:bodyPr/>
          <a:lstStyle>
            <a:lvl1pPr>
              <a:defRPr baseline="0"/>
            </a:lvl1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datum 3"/>
          <p:cNvSpPr>
            <a:spLocks noGrp="1"/>
          </p:cNvSpPr>
          <p:nvPr>
            <p:ph type="dt" sz="half" idx="10"/>
          </p:nvPr>
        </p:nvSpPr>
        <p:spPr/>
        <p:txBody>
          <a:bodyPr/>
          <a:lstStyle/>
          <a:p>
            <a:r>
              <a:rPr lang="nl-NL"/>
              <a:t>12 September 2025</a:t>
            </a:r>
          </a:p>
        </p:txBody>
      </p:sp>
      <p:sp>
        <p:nvSpPr>
          <p:cNvPr id="5" name="Tijdelijke aanduiding voor voettekst 4"/>
          <p:cNvSpPr>
            <a:spLocks noGrp="1"/>
          </p:cNvSpPr>
          <p:nvPr>
            <p:ph type="ftr" sz="quarter" idx="11"/>
          </p:nvPr>
        </p:nvSpPr>
        <p:spPr/>
        <p:txBody>
          <a:bodyPr/>
          <a:lstStyle/>
          <a:p>
            <a:r>
              <a:rPr lang="en-US"/>
              <a:t>Fourth Seminar of ECCE - Schippers</a:t>
            </a:r>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EDF149-816A-4257-A64D-E23E91A5063C}"/>
              </a:ext>
            </a:extLst>
          </p:cNvPr>
          <p:cNvSpPr>
            <a:spLocks noGrp="1"/>
          </p:cNvSpPr>
          <p:nvPr>
            <p:ph type="dt" sz="half" idx="10"/>
          </p:nvPr>
        </p:nvSpPr>
        <p:spPr/>
        <p:txBody>
          <a:bodyPr/>
          <a:lstStyle/>
          <a:p>
            <a:r>
              <a:rPr lang="nl-NL"/>
              <a:t>12 September 2025</a:t>
            </a:r>
            <a:endParaRPr lang="en-IN" dirty="0"/>
          </a:p>
        </p:txBody>
      </p:sp>
      <p:sp>
        <p:nvSpPr>
          <p:cNvPr id="4" name="Footer Placeholder 3">
            <a:extLst>
              <a:ext uri="{FF2B5EF4-FFF2-40B4-BE49-F238E27FC236}">
                <a16:creationId xmlns:a16="http://schemas.microsoft.com/office/drawing/2014/main" id="{4678256F-B716-4FA1-B0CC-85D20C72FCE5}"/>
              </a:ext>
            </a:extLst>
          </p:cNvPr>
          <p:cNvSpPr>
            <a:spLocks noGrp="1"/>
          </p:cNvSpPr>
          <p:nvPr>
            <p:ph type="ftr" sz="quarter" idx="11"/>
          </p:nvPr>
        </p:nvSpPr>
        <p:spPr/>
        <p:txBody>
          <a:bodyPr/>
          <a:lstStyle/>
          <a:p>
            <a:r>
              <a:rPr lang="en-US"/>
              <a:t>Fourth Seminar of ECCE - Schippers</a:t>
            </a:r>
            <a:endParaRPr lang="en-US" dirty="0"/>
          </a:p>
        </p:txBody>
      </p:sp>
      <p:sp>
        <p:nvSpPr>
          <p:cNvPr id="5" name="Slide Number Placeholder 4">
            <a:extLst>
              <a:ext uri="{FF2B5EF4-FFF2-40B4-BE49-F238E27FC236}">
                <a16:creationId xmlns:a16="http://schemas.microsoft.com/office/drawing/2014/main" id="{32344F6A-D6D0-4CE3-8495-873C004D38DC}"/>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4209181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9B669-D18F-448E-A005-0A353671C9CB}"/>
              </a:ext>
            </a:extLst>
          </p:cNvPr>
          <p:cNvSpPr>
            <a:spLocks noGrp="1"/>
          </p:cNvSpPr>
          <p:nvPr>
            <p:ph type="dt" sz="half" idx="10"/>
          </p:nvPr>
        </p:nvSpPr>
        <p:spPr/>
        <p:txBody>
          <a:bodyPr/>
          <a:lstStyle/>
          <a:p>
            <a:r>
              <a:rPr lang="nl-NL"/>
              <a:t>12 September 2025</a:t>
            </a:r>
            <a:endParaRPr lang="en-IN" dirty="0"/>
          </a:p>
        </p:txBody>
      </p:sp>
      <p:sp>
        <p:nvSpPr>
          <p:cNvPr id="3" name="Footer Placeholder 2">
            <a:extLst>
              <a:ext uri="{FF2B5EF4-FFF2-40B4-BE49-F238E27FC236}">
                <a16:creationId xmlns:a16="http://schemas.microsoft.com/office/drawing/2014/main" id="{A7031300-352D-4FEE-9216-28FB241372A5}"/>
              </a:ext>
            </a:extLst>
          </p:cNvPr>
          <p:cNvSpPr>
            <a:spLocks noGrp="1"/>
          </p:cNvSpPr>
          <p:nvPr>
            <p:ph type="ftr" sz="quarter" idx="11"/>
          </p:nvPr>
        </p:nvSpPr>
        <p:spPr/>
        <p:txBody>
          <a:bodyPr/>
          <a:lstStyle/>
          <a:p>
            <a:r>
              <a:rPr lang="en-US"/>
              <a:t>Fourth Seminar of ECCE - Schippers</a:t>
            </a:r>
            <a:endParaRPr lang="en-US" dirty="0"/>
          </a:p>
        </p:txBody>
      </p:sp>
      <p:sp>
        <p:nvSpPr>
          <p:cNvPr id="4" name="Slide Number Placeholder 3">
            <a:extLst>
              <a:ext uri="{FF2B5EF4-FFF2-40B4-BE49-F238E27FC236}">
                <a16:creationId xmlns:a16="http://schemas.microsoft.com/office/drawing/2014/main" id="{CAADEB71-FD7D-4974-99DD-0F48E0466750}"/>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082495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70B882-5FC5-4C48-9562-890886DDEDF3}"/>
              </a:ext>
            </a:extLst>
          </p:cNvPr>
          <p:cNvSpPr>
            <a:spLocks noGrp="1"/>
          </p:cNvSpPr>
          <p:nvPr>
            <p:ph type="dt" sz="half" idx="10"/>
          </p:nvPr>
        </p:nvSpPr>
        <p:spPr/>
        <p:txBody>
          <a:bodyPr/>
          <a:lstStyle/>
          <a:p>
            <a:r>
              <a:rPr lang="nl-NL"/>
              <a:t>12 September 2025</a:t>
            </a:r>
            <a:endParaRPr lang="en-IN" dirty="0"/>
          </a:p>
        </p:txBody>
      </p:sp>
      <p:sp>
        <p:nvSpPr>
          <p:cNvPr id="3" name="Footer Placeholder 2">
            <a:extLst>
              <a:ext uri="{FF2B5EF4-FFF2-40B4-BE49-F238E27FC236}">
                <a16:creationId xmlns:a16="http://schemas.microsoft.com/office/drawing/2014/main" id="{992E7899-FE60-4FDA-8608-58147D09186A}"/>
              </a:ext>
            </a:extLst>
          </p:cNvPr>
          <p:cNvSpPr>
            <a:spLocks noGrp="1"/>
          </p:cNvSpPr>
          <p:nvPr>
            <p:ph type="ftr" sz="quarter" idx="11"/>
          </p:nvPr>
        </p:nvSpPr>
        <p:spPr/>
        <p:txBody>
          <a:bodyPr/>
          <a:lstStyle/>
          <a:p>
            <a:r>
              <a:rPr lang="en-US"/>
              <a:t>Fourth Seminar of ECCE - Schippers</a:t>
            </a:r>
            <a:endParaRPr lang="en-US" dirty="0"/>
          </a:p>
        </p:txBody>
      </p:sp>
      <p:sp>
        <p:nvSpPr>
          <p:cNvPr id="4" name="Slide Number Placeholder 3">
            <a:extLst>
              <a:ext uri="{FF2B5EF4-FFF2-40B4-BE49-F238E27FC236}">
                <a16:creationId xmlns:a16="http://schemas.microsoft.com/office/drawing/2014/main" id="{BAA32B5C-3285-477F-B755-A6F2F0F4D3A2}"/>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29835479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416E9-5919-4213-81D7-5E74B3B61EAA}"/>
              </a:ext>
            </a:extLst>
          </p:cNvPr>
          <p:cNvSpPr>
            <a:spLocks noGrp="1"/>
          </p:cNvSpPr>
          <p:nvPr>
            <p:ph type="dt" sz="half" idx="10"/>
          </p:nvPr>
        </p:nvSpPr>
        <p:spPr/>
        <p:txBody>
          <a:bodyPr/>
          <a:lstStyle/>
          <a:p>
            <a:r>
              <a:rPr lang="nl-NL"/>
              <a:t>12 September 2025</a:t>
            </a:r>
            <a:endParaRPr lang="en-IN" dirty="0"/>
          </a:p>
        </p:txBody>
      </p:sp>
      <p:sp>
        <p:nvSpPr>
          <p:cNvPr id="3" name="Footer Placeholder 2">
            <a:extLst>
              <a:ext uri="{FF2B5EF4-FFF2-40B4-BE49-F238E27FC236}">
                <a16:creationId xmlns:a16="http://schemas.microsoft.com/office/drawing/2014/main" id="{6BDFF1B2-A745-40FB-B885-B3638A4F4178}"/>
              </a:ext>
            </a:extLst>
          </p:cNvPr>
          <p:cNvSpPr>
            <a:spLocks noGrp="1"/>
          </p:cNvSpPr>
          <p:nvPr>
            <p:ph type="ftr" sz="quarter" idx="11"/>
          </p:nvPr>
        </p:nvSpPr>
        <p:spPr/>
        <p:txBody>
          <a:bodyPr/>
          <a:lstStyle/>
          <a:p>
            <a:r>
              <a:rPr lang="en-US"/>
              <a:t>Fourth Seminar of ECCE - Schippers</a:t>
            </a:r>
            <a:endParaRPr lang="en-US" dirty="0"/>
          </a:p>
        </p:txBody>
      </p:sp>
      <p:sp>
        <p:nvSpPr>
          <p:cNvPr id="4" name="Slide Number Placeholder 3">
            <a:extLst>
              <a:ext uri="{FF2B5EF4-FFF2-40B4-BE49-F238E27FC236}">
                <a16:creationId xmlns:a16="http://schemas.microsoft.com/office/drawing/2014/main" id="{0DC9AD96-7B7E-4E05-90E8-1F98943B0720}"/>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96371348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534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9144000" cy="51435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id="{711B3654-4C35-482F-B580-02C23F975B92}"/>
              </a:ext>
            </a:extLst>
          </p:cNvPr>
          <p:cNvSpPr>
            <a:spLocks noGrp="1"/>
          </p:cNvSpPr>
          <p:nvPr>
            <p:ph type="dt" sz="half" idx="11"/>
          </p:nvPr>
        </p:nvSpPr>
        <p:spPr/>
        <p:txBody>
          <a:bodyPr/>
          <a:lstStyle/>
          <a:p>
            <a:r>
              <a:rPr lang="nl-NL"/>
              <a:t>12 September 2025</a:t>
            </a:r>
            <a:endParaRPr lang="en-IN" dirty="0"/>
          </a:p>
        </p:txBody>
      </p:sp>
      <p:sp>
        <p:nvSpPr>
          <p:cNvPr id="4" name="Footer Placeholder 3">
            <a:extLst>
              <a:ext uri="{FF2B5EF4-FFF2-40B4-BE49-F238E27FC236}">
                <a16:creationId xmlns:a16="http://schemas.microsoft.com/office/drawing/2014/main" id="{162EFEC5-10C4-4E79-B06E-F14B8F305F91}"/>
              </a:ext>
            </a:extLst>
          </p:cNvPr>
          <p:cNvSpPr>
            <a:spLocks noGrp="1"/>
          </p:cNvSpPr>
          <p:nvPr>
            <p:ph type="ftr" sz="quarter" idx="12"/>
          </p:nvPr>
        </p:nvSpPr>
        <p:spPr/>
        <p:txBody>
          <a:bodyPr/>
          <a:lstStyle/>
          <a:p>
            <a:r>
              <a:rPr lang="en-US"/>
              <a:t>Fourth Seminar of ECCE - Schippers</a:t>
            </a:r>
            <a:endParaRPr lang="en-US" dirty="0"/>
          </a:p>
        </p:txBody>
      </p:sp>
      <p:sp>
        <p:nvSpPr>
          <p:cNvPr id="5" name="Slide Number Placeholder 4">
            <a:extLst>
              <a:ext uri="{FF2B5EF4-FFF2-40B4-BE49-F238E27FC236}">
                <a16:creationId xmlns:a16="http://schemas.microsoft.com/office/drawing/2014/main" id="{0CC05763-C066-4818-A1DF-64ED4D64BE2E}"/>
              </a:ext>
            </a:extLst>
          </p:cNvPr>
          <p:cNvSpPr>
            <a:spLocks noGrp="1"/>
          </p:cNvSpPr>
          <p:nvPr>
            <p:ph type="sldNum" sz="quarter" idx="13"/>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912865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0" y="0"/>
            <a:ext cx="9139240" cy="5143500"/>
          </a:xfrm>
          <a:prstGeom prst="rect">
            <a:avLst/>
          </a:prstGeom>
        </p:spPr>
      </p:pic>
      <p:sp>
        <p:nvSpPr>
          <p:cNvPr id="8" name="Content Placeholder 2"/>
          <p:cNvSpPr>
            <a:spLocks noGrp="1"/>
          </p:cNvSpPr>
          <p:nvPr>
            <p:ph idx="1"/>
          </p:nvPr>
        </p:nvSpPr>
        <p:spPr>
          <a:xfrm>
            <a:off x="455612" y="539354"/>
            <a:ext cx="3506400" cy="3907547"/>
          </a:xfrm>
        </p:spPr>
        <p:txBody>
          <a:bodyPr/>
          <a:lstStyle>
            <a:lvl1pPr marL="0" indent="0" algn="l" defTabSz="746124" rtl="0" fontAlgn="base">
              <a:lnSpc>
                <a:spcPct val="100000"/>
              </a:lnSpc>
              <a:spcBef>
                <a:spcPct val="70000"/>
              </a:spcBef>
              <a:spcAft>
                <a:spcPct val="0"/>
              </a:spcAft>
              <a:buSzPct val="100000"/>
              <a:buNone/>
              <a:defRPr lang="en-US" sz="900" kern="1200" noProof="0" dirty="0" smtClean="0">
                <a:solidFill>
                  <a:schemeClr val="bg1"/>
                </a:solidFill>
                <a:latin typeface="EYInterstate Light" panose="02000506000000020004" pitchFamily="2" charset="0"/>
                <a:ea typeface="+mn-ea"/>
                <a:cs typeface="Arial" pitchFamily="34" charset="0"/>
              </a:defRPr>
            </a:lvl1pPr>
            <a:lvl2pPr marL="0" indent="0" algn="l" defTabSz="746124" rtl="0" fontAlgn="base">
              <a:lnSpc>
                <a:spcPct val="100000"/>
              </a:lnSpc>
              <a:spcBef>
                <a:spcPct val="0"/>
              </a:spcBef>
              <a:spcAft>
                <a:spcPct val="0"/>
              </a:spcAft>
              <a:buSzPct val="100000"/>
              <a:buNone/>
              <a:defRPr lang="en-US" sz="675" b="1" kern="1200" noProof="0" dirty="0" smtClean="0">
                <a:solidFill>
                  <a:schemeClr val="bg1"/>
                </a:solidFill>
                <a:latin typeface="EYInterstate Light" panose="02000506000000020004" pitchFamily="2" charset="0"/>
                <a:ea typeface="+mn-ea"/>
                <a:cs typeface="Arial" pitchFamily="34" charset="0"/>
              </a:defRPr>
            </a:lvl2pPr>
            <a:lvl3pPr marL="132089" indent="-132089" algn="l" defTabSz="746124" rtl="0" fontAlgn="base">
              <a:lnSpc>
                <a:spcPct val="100000"/>
              </a:lnSpc>
              <a:spcBef>
                <a:spcPct val="0"/>
              </a:spcBef>
              <a:spcAft>
                <a:spcPct val="0"/>
              </a:spcAft>
              <a:buClr>
                <a:schemeClr val="tx2"/>
              </a:buClr>
              <a:buSzPct val="70000"/>
              <a:buFont typeface="Arial" pitchFamily="34" charset="0"/>
              <a:buChar char="►"/>
              <a:defRPr lang="en-US" sz="675" b="1" kern="1200" noProof="0" dirty="0" smtClean="0">
                <a:solidFill>
                  <a:schemeClr val="bg1"/>
                </a:solidFill>
                <a:latin typeface="EYInterstate Light" panose="02000506000000020004" pitchFamily="2" charset="0"/>
                <a:ea typeface="+mn-ea"/>
                <a:cs typeface="Arial" pitchFamily="34" charset="0"/>
              </a:defRPr>
            </a:lvl3pPr>
            <a:lvl4pPr marL="0" indent="0" algn="l" defTabSz="746124" rtl="0" fontAlgn="base">
              <a:lnSpc>
                <a:spcPct val="100000"/>
              </a:lnSpc>
              <a:spcBef>
                <a:spcPct val="0"/>
              </a:spcBef>
              <a:spcAft>
                <a:spcPct val="0"/>
              </a:spcAft>
              <a:buSzPct val="100000"/>
              <a:buNone/>
              <a:defRPr lang="en-US" sz="600" kern="1200" noProof="0" dirty="0" smtClean="0">
                <a:solidFill>
                  <a:schemeClr val="bg1"/>
                </a:solidFill>
                <a:latin typeface="EYInterstate Light" panose="02000506000000020004" pitchFamily="2" charset="0"/>
                <a:ea typeface="+mn-ea"/>
                <a:cs typeface="Arial" pitchFamily="34" charset="0"/>
              </a:defRPr>
            </a:lvl4pPr>
            <a:lvl5pPr marL="141609" indent="-141609" algn="l" defTabSz="746124" rtl="0" fontAlgn="base">
              <a:lnSpc>
                <a:spcPct val="100000"/>
              </a:lnSpc>
              <a:spcBef>
                <a:spcPct val="0"/>
              </a:spcBef>
              <a:spcAft>
                <a:spcPct val="0"/>
              </a:spcAft>
              <a:buClr>
                <a:schemeClr val="tx2"/>
              </a:buClr>
              <a:buSzPct val="70000"/>
              <a:buFont typeface="Arial" pitchFamily="34" charset="0"/>
              <a:buChar char="►"/>
              <a:defRPr lang="en-US" sz="6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742951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501A2F11-32A0-4526-A5F7-F4382DA5B4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63" y="0"/>
            <a:ext cx="9139240" cy="5143500"/>
          </a:xfrm>
          <a:prstGeom prst="rect">
            <a:avLst/>
          </a:prstGeom>
        </p:spPr>
      </p:pic>
      <p:sp>
        <p:nvSpPr>
          <p:cNvPr id="8" name="Content Placeholder 2"/>
          <p:cNvSpPr>
            <a:spLocks noGrp="1"/>
          </p:cNvSpPr>
          <p:nvPr>
            <p:ph idx="1"/>
          </p:nvPr>
        </p:nvSpPr>
        <p:spPr>
          <a:xfrm>
            <a:off x="455612" y="539354"/>
            <a:ext cx="3506400" cy="3907547"/>
          </a:xfrm>
        </p:spPr>
        <p:txBody>
          <a:bodyPr/>
          <a:lstStyle>
            <a:lvl1pPr marL="0" indent="0" algn="l" defTabSz="746124" rtl="0" fontAlgn="base">
              <a:lnSpc>
                <a:spcPct val="100000"/>
              </a:lnSpc>
              <a:spcBef>
                <a:spcPct val="70000"/>
              </a:spcBef>
              <a:spcAft>
                <a:spcPct val="0"/>
              </a:spcAft>
              <a:buSzPct val="100000"/>
              <a:buNone/>
              <a:defRPr lang="en-US" sz="900" kern="1200" noProof="0" dirty="0" smtClean="0">
                <a:solidFill>
                  <a:schemeClr val="bg1"/>
                </a:solidFill>
                <a:latin typeface="EYInterstate Light" panose="02000506000000020004" pitchFamily="2" charset="0"/>
                <a:ea typeface="+mn-ea"/>
                <a:cs typeface="Arial" pitchFamily="34" charset="0"/>
              </a:defRPr>
            </a:lvl1pPr>
            <a:lvl2pPr marL="0" indent="0" algn="l" defTabSz="746124" rtl="0" fontAlgn="base">
              <a:lnSpc>
                <a:spcPct val="100000"/>
              </a:lnSpc>
              <a:spcBef>
                <a:spcPct val="0"/>
              </a:spcBef>
              <a:spcAft>
                <a:spcPct val="0"/>
              </a:spcAft>
              <a:buSzPct val="100000"/>
              <a:buNone/>
              <a:defRPr lang="en-US" sz="675" b="1" kern="1200" noProof="0" dirty="0" smtClean="0">
                <a:solidFill>
                  <a:schemeClr val="bg1"/>
                </a:solidFill>
                <a:latin typeface="EYInterstate Light" panose="02000506000000020004" pitchFamily="2" charset="0"/>
                <a:ea typeface="+mn-ea"/>
                <a:cs typeface="Arial" pitchFamily="34" charset="0"/>
              </a:defRPr>
            </a:lvl2pPr>
            <a:lvl3pPr marL="132089" indent="-132089" algn="l" defTabSz="746124" rtl="0" fontAlgn="base">
              <a:lnSpc>
                <a:spcPct val="100000"/>
              </a:lnSpc>
              <a:spcBef>
                <a:spcPct val="0"/>
              </a:spcBef>
              <a:spcAft>
                <a:spcPct val="0"/>
              </a:spcAft>
              <a:buClr>
                <a:schemeClr val="tx2"/>
              </a:buClr>
              <a:buSzPct val="70000"/>
              <a:buFont typeface="Arial" pitchFamily="34" charset="0"/>
              <a:buChar char="►"/>
              <a:defRPr lang="en-US" sz="675" b="1" kern="1200" noProof="0" dirty="0" smtClean="0">
                <a:solidFill>
                  <a:schemeClr val="bg1"/>
                </a:solidFill>
                <a:latin typeface="EYInterstate Light" panose="02000506000000020004" pitchFamily="2" charset="0"/>
                <a:ea typeface="+mn-ea"/>
                <a:cs typeface="Arial" pitchFamily="34" charset="0"/>
              </a:defRPr>
            </a:lvl3pPr>
            <a:lvl4pPr marL="0" indent="0" algn="l" defTabSz="746124" rtl="0" fontAlgn="base">
              <a:lnSpc>
                <a:spcPct val="100000"/>
              </a:lnSpc>
              <a:spcBef>
                <a:spcPct val="0"/>
              </a:spcBef>
              <a:spcAft>
                <a:spcPct val="0"/>
              </a:spcAft>
              <a:buSzPct val="100000"/>
              <a:buNone/>
              <a:defRPr lang="en-US" sz="600" kern="1200" noProof="0" dirty="0" smtClean="0">
                <a:solidFill>
                  <a:schemeClr val="bg1"/>
                </a:solidFill>
                <a:latin typeface="EYInterstate Light" panose="02000506000000020004" pitchFamily="2" charset="0"/>
                <a:ea typeface="+mn-ea"/>
                <a:cs typeface="Arial" pitchFamily="34" charset="0"/>
              </a:defRPr>
            </a:lvl4pPr>
            <a:lvl5pPr marL="141609" indent="-141609" algn="l" defTabSz="746124" rtl="0" fontAlgn="base">
              <a:lnSpc>
                <a:spcPct val="100000"/>
              </a:lnSpc>
              <a:spcBef>
                <a:spcPct val="0"/>
              </a:spcBef>
              <a:spcAft>
                <a:spcPct val="0"/>
              </a:spcAft>
              <a:buClr>
                <a:schemeClr val="tx2"/>
              </a:buClr>
              <a:buSzPct val="70000"/>
              <a:buFont typeface="Arial" pitchFamily="34" charset="0"/>
              <a:buChar char="►"/>
              <a:defRPr lang="en-US" sz="6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029595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61" y="0"/>
            <a:ext cx="9139244" cy="5143500"/>
          </a:xfrm>
          <a:prstGeom prst="rect">
            <a:avLst/>
          </a:prstGeom>
        </p:spPr>
      </p:pic>
      <p:sp>
        <p:nvSpPr>
          <p:cNvPr id="8" name="Content Placeholder 2"/>
          <p:cNvSpPr>
            <a:spLocks noGrp="1"/>
          </p:cNvSpPr>
          <p:nvPr>
            <p:ph idx="1"/>
          </p:nvPr>
        </p:nvSpPr>
        <p:spPr>
          <a:xfrm>
            <a:off x="455612" y="539354"/>
            <a:ext cx="3506400" cy="3907547"/>
          </a:xfrm>
        </p:spPr>
        <p:txBody>
          <a:bodyPr/>
          <a:lstStyle>
            <a:lvl1pPr marL="0" indent="0" algn="l" defTabSz="746124" rtl="0" fontAlgn="base">
              <a:lnSpc>
                <a:spcPct val="100000"/>
              </a:lnSpc>
              <a:spcBef>
                <a:spcPct val="70000"/>
              </a:spcBef>
              <a:spcAft>
                <a:spcPct val="0"/>
              </a:spcAft>
              <a:buSzPct val="100000"/>
              <a:buNone/>
              <a:defRPr lang="en-US" sz="900" kern="1200" noProof="0" dirty="0" smtClean="0">
                <a:solidFill>
                  <a:schemeClr val="bg1"/>
                </a:solidFill>
                <a:latin typeface="EYInterstate Light" panose="02000506000000020004" pitchFamily="2" charset="0"/>
                <a:ea typeface="+mn-ea"/>
                <a:cs typeface="Arial" pitchFamily="34" charset="0"/>
              </a:defRPr>
            </a:lvl1pPr>
            <a:lvl2pPr marL="0" indent="0" algn="l" defTabSz="746124" rtl="0" fontAlgn="base">
              <a:lnSpc>
                <a:spcPct val="100000"/>
              </a:lnSpc>
              <a:spcBef>
                <a:spcPct val="0"/>
              </a:spcBef>
              <a:spcAft>
                <a:spcPct val="0"/>
              </a:spcAft>
              <a:buSzPct val="100000"/>
              <a:buNone/>
              <a:defRPr lang="en-US" sz="675" b="1" kern="1200" noProof="0" dirty="0" smtClean="0">
                <a:solidFill>
                  <a:schemeClr val="bg1"/>
                </a:solidFill>
                <a:latin typeface="EYInterstate Light" panose="02000506000000020004" pitchFamily="2" charset="0"/>
                <a:ea typeface="+mn-ea"/>
                <a:cs typeface="Arial" pitchFamily="34" charset="0"/>
              </a:defRPr>
            </a:lvl2pPr>
            <a:lvl3pPr marL="132089" indent="-132089" algn="l" defTabSz="746124" rtl="0" fontAlgn="base">
              <a:lnSpc>
                <a:spcPct val="100000"/>
              </a:lnSpc>
              <a:spcBef>
                <a:spcPct val="0"/>
              </a:spcBef>
              <a:spcAft>
                <a:spcPct val="0"/>
              </a:spcAft>
              <a:buClr>
                <a:schemeClr val="tx2"/>
              </a:buClr>
              <a:buSzPct val="70000"/>
              <a:buFont typeface="Arial" pitchFamily="34" charset="0"/>
              <a:buChar char="►"/>
              <a:defRPr lang="en-US" sz="675" b="1" kern="1200" noProof="0" dirty="0" smtClean="0">
                <a:solidFill>
                  <a:schemeClr val="bg1"/>
                </a:solidFill>
                <a:latin typeface="EYInterstate Light" panose="02000506000000020004" pitchFamily="2" charset="0"/>
                <a:ea typeface="+mn-ea"/>
                <a:cs typeface="Arial" pitchFamily="34" charset="0"/>
              </a:defRPr>
            </a:lvl3pPr>
            <a:lvl4pPr marL="0" indent="0" algn="l" defTabSz="746124" rtl="0" fontAlgn="base">
              <a:lnSpc>
                <a:spcPct val="100000"/>
              </a:lnSpc>
              <a:spcBef>
                <a:spcPct val="0"/>
              </a:spcBef>
              <a:spcAft>
                <a:spcPct val="0"/>
              </a:spcAft>
              <a:buSzPct val="100000"/>
              <a:buNone/>
              <a:defRPr lang="en-US" sz="600" kern="1200" noProof="0" dirty="0" smtClean="0">
                <a:solidFill>
                  <a:schemeClr val="bg1"/>
                </a:solidFill>
                <a:latin typeface="EYInterstate Light" panose="02000506000000020004" pitchFamily="2" charset="0"/>
                <a:ea typeface="+mn-ea"/>
                <a:cs typeface="Arial" pitchFamily="34" charset="0"/>
              </a:defRPr>
            </a:lvl4pPr>
            <a:lvl5pPr marL="141609" indent="-141609" algn="l" defTabSz="746124" rtl="0" fontAlgn="base">
              <a:lnSpc>
                <a:spcPct val="100000"/>
              </a:lnSpc>
              <a:spcBef>
                <a:spcPct val="0"/>
              </a:spcBef>
              <a:spcAft>
                <a:spcPct val="0"/>
              </a:spcAft>
              <a:buClr>
                <a:schemeClr val="tx2"/>
              </a:buClr>
              <a:buSzPct val="70000"/>
              <a:buFont typeface="Arial" pitchFamily="34" charset="0"/>
              <a:buChar char="►"/>
              <a:defRPr lang="en-US" sz="6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466484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783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a:t>Click to edit title</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en-GB" noProof="0" dirty="0"/>
              <a:t>Click to edit text</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datum 3"/>
          <p:cNvSpPr>
            <a:spLocks noGrp="1"/>
          </p:cNvSpPr>
          <p:nvPr>
            <p:ph type="dt" sz="half" idx="10"/>
          </p:nvPr>
        </p:nvSpPr>
        <p:spPr/>
        <p:txBody>
          <a:bodyPr/>
          <a:lstStyle/>
          <a:p>
            <a:r>
              <a:rPr lang="nl-NL"/>
              <a:t>12 September 2025</a:t>
            </a:r>
          </a:p>
        </p:txBody>
      </p:sp>
      <p:sp>
        <p:nvSpPr>
          <p:cNvPr id="5" name="Tijdelijke aanduiding voor voettekst 4"/>
          <p:cNvSpPr>
            <a:spLocks noGrp="1"/>
          </p:cNvSpPr>
          <p:nvPr>
            <p:ph type="ftr" sz="quarter" idx="11"/>
          </p:nvPr>
        </p:nvSpPr>
        <p:spPr/>
        <p:txBody>
          <a:bodyPr/>
          <a:lstStyle/>
          <a:p>
            <a:r>
              <a:rPr lang="en-US"/>
              <a:t>Fourth Seminar of ECCE - Schippers</a:t>
            </a:r>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373392" y="596747"/>
            <a:ext cx="3695884" cy="2686113"/>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11" name="Title 1"/>
          <p:cNvSpPr>
            <a:spLocks noGrp="1"/>
          </p:cNvSpPr>
          <p:nvPr>
            <p:ph type="ctrTitle"/>
          </p:nvPr>
        </p:nvSpPr>
        <p:spPr>
          <a:xfrm>
            <a:off x="581325" y="1465666"/>
            <a:ext cx="3245009" cy="734777"/>
          </a:xfrm>
        </p:spPr>
        <p:txBody>
          <a:bodyPr/>
          <a:lstStyle>
            <a:lvl1pPr>
              <a:defRPr sz="2249" b="0">
                <a:solidFill>
                  <a:schemeClr val="bg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12" name="Subtitle 2"/>
          <p:cNvSpPr>
            <a:spLocks noGrp="1"/>
          </p:cNvSpPr>
          <p:nvPr>
            <p:ph type="subTitle" idx="1"/>
          </p:nvPr>
        </p:nvSpPr>
        <p:spPr>
          <a:xfrm>
            <a:off x="581325" y="2284619"/>
            <a:ext cx="3245009" cy="784742"/>
          </a:xfrm>
        </p:spPr>
        <p:txBody>
          <a:bodyPr/>
          <a:lstStyle>
            <a:lvl1pPr marL="0" indent="0" algn="l">
              <a:spcAft>
                <a:spcPts val="900"/>
              </a:spcAft>
              <a:buNone/>
              <a:defRPr sz="1499">
                <a:solidFill>
                  <a:schemeClr val="bg1"/>
                </a:solidFill>
                <a:latin typeface="EYInterstate" panose="02000503020000020004" pitchFamily="2" charset="0"/>
                <a:cs typeface="Arial" pitchFamily="34" charset="0"/>
              </a:defRPr>
            </a:lvl1pPr>
            <a:lvl2pPr marL="0" indent="0" algn="l">
              <a:buNone/>
              <a:defRPr sz="1199" b="1">
                <a:solidFill>
                  <a:srgbClr val="404040"/>
                </a:solidFill>
              </a:defRPr>
            </a:lvl2pPr>
            <a:lvl3pPr marL="685434" indent="0" algn="ctr">
              <a:buNone/>
              <a:defRPr>
                <a:solidFill>
                  <a:schemeClr val="tx1">
                    <a:tint val="75000"/>
                  </a:schemeClr>
                </a:solidFill>
              </a:defRPr>
            </a:lvl3pPr>
            <a:lvl4pPr marL="1028151" indent="0" algn="ctr">
              <a:buNone/>
              <a:defRPr>
                <a:solidFill>
                  <a:schemeClr val="tx1">
                    <a:tint val="75000"/>
                  </a:schemeClr>
                </a:solidFill>
              </a:defRPr>
            </a:lvl4pPr>
            <a:lvl5pPr marL="1370868" indent="0" algn="ctr">
              <a:buNone/>
              <a:defRPr>
                <a:solidFill>
                  <a:schemeClr val="tx1">
                    <a:tint val="75000"/>
                  </a:schemeClr>
                </a:solidFill>
              </a:defRPr>
            </a:lvl5pPr>
            <a:lvl6pPr marL="1713586" indent="0" algn="ctr">
              <a:buNone/>
              <a:defRPr>
                <a:solidFill>
                  <a:schemeClr val="tx1">
                    <a:tint val="75000"/>
                  </a:schemeClr>
                </a:solidFill>
              </a:defRPr>
            </a:lvl6pPr>
            <a:lvl7pPr marL="2056303" indent="0" algn="ctr">
              <a:buNone/>
              <a:defRPr>
                <a:solidFill>
                  <a:schemeClr val="tx1">
                    <a:tint val="75000"/>
                  </a:schemeClr>
                </a:solidFill>
              </a:defRPr>
            </a:lvl7pPr>
            <a:lvl8pPr marL="2399020" indent="0" algn="ctr">
              <a:buNone/>
              <a:defRPr>
                <a:solidFill>
                  <a:schemeClr val="tx1">
                    <a:tint val="75000"/>
                  </a:schemeClr>
                </a:solidFill>
              </a:defRPr>
            </a:lvl8pPr>
            <a:lvl9pPr marL="2741737" indent="0" algn="ctr">
              <a:buNone/>
              <a:defRPr>
                <a:solidFill>
                  <a:schemeClr val="tx1">
                    <a:tint val="75000"/>
                  </a:schemeClr>
                </a:solidFill>
              </a:defRPr>
            </a:lvl9pPr>
          </a:lstStyle>
          <a:p>
            <a:pPr lvl="0"/>
            <a:r>
              <a:rPr lang="en-US"/>
              <a:t>Click to edit Master subtitle style</a:t>
            </a:r>
            <a:endParaRPr lang="en-GB" dirty="0"/>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999368" y="4281795"/>
            <a:ext cx="6088405"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346308" y="4203900"/>
            <a:ext cx="783397" cy="148186"/>
          </a:xfrm>
          <a:prstGeom prst="rect">
            <a:avLst/>
          </a:prstGeom>
          <a:noFill/>
        </p:spPr>
        <p:txBody>
          <a:bodyPr wrap="square" lIns="0" tIns="0" rIns="0" bIns="0" rtlCol="0" anchor="ctr" anchorCtr="0">
            <a:noAutofit/>
          </a:bodyPr>
          <a:lstStyle/>
          <a:p>
            <a:r>
              <a:rPr lang="en-GB" sz="900"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999368" y="4514392"/>
            <a:ext cx="2315750" cy="135000"/>
          </a:xfrm>
        </p:spPr>
        <p:txBody>
          <a:bodyPr/>
          <a:lstStyle>
            <a:lvl1pPr marL="0" indent="0">
              <a:buNone/>
              <a:defRPr sz="900">
                <a:solidFill>
                  <a:schemeClr val="bg1"/>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999368" y="4662605"/>
            <a:ext cx="2315750" cy="135000"/>
          </a:xfrm>
        </p:spPr>
        <p:txBody>
          <a:bodyPr/>
          <a:lstStyle>
            <a:lvl1pPr marL="0" indent="0">
              <a:buNone/>
              <a:defRPr sz="900">
                <a:solidFill>
                  <a:schemeClr val="bg1"/>
                </a:solidFill>
              </a:defRPr>
            </a:lvl1pPr>
          </a:lstStyle>
          <a:p>
            <a:pPr lvl="0"/>
            <a:r>
              <a:rPr lang="en-US" dirty="0"/>
              <a:t>Job Title</a:t>
            </a:r>
            <a:endParaRPr lang="en-GB" dirty="0"/>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346307" y="4435982"/>
            <a:ext cx="431775" cy="432000"/>
          </a:xfrm>
          <a:prstGeom prst="ellipse">
            <a:avLst/>
          </a:prstGeom>
        </p:spPr>
        <p:txBody>
          <a:bodyPr anchor="ctr"/>
          <a:lstStyle>
            <a:lvl1pPr marL="0" indent="0" algn="ctr">
              <a:buNone/>
              <a:defRPr sz="675">
                <a:solidFill>
                  <a:schemeClr val="bg1"/>
                </a:solidFill>
              </a:defRPr>
            </a:lvl1pPr>
          </a:lstStyle>
          <a:p>
            <a:r>
              <a:rPr lang="en-US"/>
              <a:t>Click icon to add picture</a:t>
            </a:r>
            <a:endParaRPr lang="en-GB" dirty="0"/>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7769544" y="3720704"/>
            <a:ext cx="918684" cy="1076325"/>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grpSp>
    </p:spTree>
    <p:extLst>
      <p:ext uri="{BB962C8B-B14F-4D97-AF65-F5344CB8AC3E}">
        <p14:creationId xmlns:p14="http://schemas.microsoft.com/office/powerpoint/2010/main" val="3557140299"/>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373392" y="4369960"/>
            <a:ext cx="2907003" cy="427646"/>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708291" y="1618747"/>
            <a:ext cx="2998765" cy="645300"/>
          </a:xfrm>
          <a:prstGeom prst="rect">
            <a:avLst/>
          </a:prstGeom>
        </p:spPr>
        <p:txBody>
          <a:bodyPr/>
          <a:lstStyle>
            <a:lvl1pPr>
              <a:defRPr sz="2249" b="0">
                <a:solidFill>
                  <a:schemeClr val="bg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708435" y="2400247"/>
            <a:ext cx="3013901" cy="484307"/>
          </a:xfrm>
          <a:prstGeom prst="rect">
            <a:avLst/>
          </a:prstGeom>
        </p:spPr>
        <p:txBody>
          <a:bodyPr/>
          <a:lstStyle>
            <a:lvl1pPr marL="0" indent="0" algn="l">
              <a:buNone/>
              <a:defRPr sz="1499">
                <a:solidFill>
                  <a:schemeClr val="bg1"/>
                </a:solidFill>
                <a:latin typeface="EYInterstate Light" panose="02000506000000020004" pitchFamily="2" charset="0"/>
                <a:cs typeface="Arial" pitchFamily="34" charset="0"/>
              </a:defRPr>
            </a:lvl1pPr>
            <a:lvl2pPr marL="0" indent="0" algn="l">
              <a:buNone/>
              <a:defRPr sz="1199">
                <a:solidFill>
                  <a:schemeClr val="tx1">
                    <a:lumMod val="75000"/>
                    <a:lumOff val="25000"/>
                  </a:schemeClr>
                </a:solidFill>
              </a:defRPr>
            </a:lvl2pPr>
            <a:lvl3pPr marL="685434" indent="0" algn="ctr">
              <a:buNone/>
              <a:defRPr>
                <a:solidFill>
                  <a:schemeClr val="tx1">
                    <a:tint val="75000"/>
                  </a:schemeClr>
                </a:solidFill>
              </a:defRPr>
            </a:lvl3pPr>
            <a:lvl4pPr marL="1028151" indent="0" algn="ctr">
              <a:buNone/>
              <a:defRPr>
                <a:solidFill>
                  <a:schemeClr val="tx1">
                    <a:tint val="75000"/>
                  </a:schemeClr>
                </a:solidFill>
              </a:defRPr>
            </a:lvl4pPr>
            <a:lvl5pPr marL="1370868" indent="0" algn="ctr">
              <a:buNone/>
              <a:defRPr>
                <a:solidFill>
                  <a:schemeClr val="tx1">
                    <a:tint val="75000"/>
                  </a:schemeClr>
                </a:solidFill>
              </a:defRPr>
            </a:lvl5pPr>
            <a:lvl6pPr marL="1713586" indent="0" algn="ctr">
              <a:buNone/>
              <a:defRPr>
                <a:solidFill>
                  <a:schemeClr val="tx1">
                    <a:tint val="75000"/>
                  </a:schemeClr>
                </a:solidFill>
              </a:defRPr>
            </a:lvl6pPr>
            <a:lvl7pPr marL="2056303" indent="0" algn="ctr">
              <a:buNone/>
              <a:defRPr>
                <a:solidFill>
                  <a:schemeClr val="tx1">
                    <a:tint val="75000"/>
                  </a:schemeClr>
                </a:solidFill>
              </a:defRPr>
            </a:lvl7pPr>
            <a:lvl8pPr marL="2399020" indent="0" algn="ctr">
              <a:buNone/>
              <a:defRPr>
                <a:solidFill>
                  <a:schemeClr val="tx1">
                    <a:tint val="75000"/>
                  </a:schemeClr>
                </a:solidFill>
              </a:defRPr>
            </a:lvl8pPr>
            <a:lvl9pPr marL="2741737" indent="0" algn="ctr">
              <a:buNone/>
              <a:defRPr>
                <a:solidFill>
                  <a:schemeClr val="tx1">
                    <a:tint val="75000"/>
                  </a:schemeClr>
                </a:solidFill>
              </a:defRPr>
            </a:lvl9pPr>
          </a:lstStyle>
          <a:p>
            <a:pPr lvl="0"/>
            <a:r>
              <a:rPr lang="en-US"/>
              <a:t>Click to edit Master subtitle style</a:t>
            </a:r>
            <a:endParaRPr lang="en-GB" dirty="0"/>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366834" y="657044"/>
            <a:ext cx="3639576" cy="2530856"/>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1349" dirty="0"/>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349" dirty="0"/>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349" dirty="0"/>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349" dirty="0"/>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auto">
          <a:xfrm>
            <a:off x="7769544" y="3720704"/>
            <a:ext cx="918684" cy="1076325"/>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grpSp>
    </p:spTree>
    <p:extLst>
      <p:ext uri="{BB962C8B-B14F-4D97-AF65-F5344CB8AC3E}">
        <p14:creationId xmlns:p14="http://schemas.microsoft.com/office/powerpoint/2010/main" val="41404151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373392" y="4369960"/>
            <a:ext cx="2907003" cy="427646"/>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grpSp>
      <p:sp>
        <p:nvSpPr>
          <p:cNvPr id="18" name="Title 1"/>
          <p:cNvSpPr>
            <a:spLocks noGrp="1"/>
          </p:cNvSpPr>
          <p:nvPr userDrawn="1">
            <p:ph type="ctrTitle"/>
          </p:nvPr>
        </p:nvSpPr>
        <p:spPr>
          <a:xfrm>
            <a:off x="708291" y="1618747"/>
            <a:ext cx="3586044" cy="645300"/>
          </a:xfrm>
          <a:prstGeom prst="rect">
            <a:avLst/>
          </a:prstGeom>
        </p:spPr>
        <p:txBody>
          <a:bodyPr/>
          <a:lstStyle>
            <a:lvl1pPr>
              <a:defRPr sz="2249" b="0">
                <a:solidFill>
                  <a:schemeClr val="bg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19" name="Subtitle 2"/>
          <p:cNvSpPr>
            <a:spLocks noGrp="1"/>
          </p:cNvSpPr>
          <p:nvPr userDrawn="1">
            <p:ph type="subTitle" idx="1"/>
          </p:nvPr>
        </p:nvSpPr>
        <p:spPr>
          <a:xfrm>
            <a:off x="708435" y="2400247"/>
            <a:ext cx="3604144" cy="484307"/>
          </a:xfrm>
          <a:prstGeom prst="rect">
            <a:avLst/>
          </a:prstGeom>
        </p:spPr>
        <p:txBody>
          <a:bodyPr/>
          <a:lstStyle>
            <a:lvl1pPr marL="0" indent="0" algn="l">
              <a:buNone/>
              <a:defRPr sz="1499">
                <a:solidFill>
                  <a:schemeClr val="bg1"/>
                </a:solidFill>
                <a:latin typeface="EYInterstate Light" panose="02000506000000020004" pitchFamily="2" charset="0"/>
                <a:cs typeface="Arial" pitchFamily="34" charset="0"/>
              </a:defRPr>
            </a:lvl1pPr>
            <a:lvl2pPr marL="0" indent="0" algn="l">
              <a:buNone/>
              <a:defRPr sz="1199">
                <a:solidFill>
                  <a:schemeClr val="tx1">
                    <a:lumMod val="75000"/>
                    <a:lumOff val="25000"/>
                  </a:schemeClr>
                </a:solidFill>
              </a:defRPr>
            </a:lvl2pPr>
            <a:lvl3pPr marL="685434" indent="0" algn="ctr">
              <a:buNone/>
              <a:defRPr>
                <a:solidFill>
                  <a:schemeClr val="tx1">
                    <a:tint val="75000"/>
                  </a:schemeClr>
                </a:solidFill>
              </a:defRPr>
            </a:lvl3pPr>
            <a:lvl4pPr marL="1028151" indent="0" algn="ctr">
              <a:buNone/>
              <a:defRPr>
                <a:solidFill>
                  <a:schemeClr val="tx1">
                    <a:tint val="75000"/>
                  </a:schemeClr>
                </a:solidFill>
              </a:defRPr>
            </a:lvl4pPr>
            <a:lvl5pPr marL="1370868" indent="0" algn="ctr">
              <a:buNone/>
              <a:defRPr>
                <a:solidFill>
                  <a:schemeClr val="tx1">
                    <a:tint val="75000"/>
                  </a:schemeClr>
                </a:solidFill>
              </a:defRPr>
            </a:lvl5pPr>
            <a:lvl6pPr marL="1713586" indent="0" algn="ctr">
              <a:buNone/>
              <a:defRPr>
                <a:solidFill>
                  <a:schemeClr val="tx1">
                    <a:tint val="75000"/>
                  </a:schemeClr>
                </a:solidFill>
              </a:defRPr>
            </a:lvl6pPr>
            <a:lvl7pPr marL="2056303" indent="0" algn="ctr">
              <a:buNone/>
              <a:defRPr>
                <a:solidFill>
                  <a:schemeClr val="tx1">
                    <a:tint val="75000"/>
                  </a:schemeClr>
                </a:solidFill>
              </a:defRPr>
            </a:lvl7pPr>
            <a:lvl8pPr marL="2399020" indent="0" algn="ctr">
              <a:buNone/>
              <a:defRPr>
                <a:solidFill>
                  <a:schemeClr val="tx1">
                    <a:tint val="75000"/>
                  </a:schemeClr>
                </a:solidFill>
              </a:defRPr>
            </a:lvl8pPr>
            <a:lvl9pPr marL="2741737" indent="0" algn="ctr">
              <a:buNone/>
              <a:defRPr>
                <a:solidFill>
                  <a:schemeClr val="tx1">
                    <a:tint val="75000"/>
                  </a:schemeClr>
                </a:solidFill>
              </a:defRPr>
            </a:lvl9pPr>
          </a:lstStyle>
          <a:p>
            <a:pPr lvl="0"/>
            <a:r>
              <a:rPr lang="en-US"/>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366834" y="542743"/>
            <a:ext cx="4258491" cy="2589671"/>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349" dirty="0"/>
          </a:p>
        </p:txBody>
      </p:sp>
      <p:sp>
        <p:nvSpPr>
          <p:cNvPr id="4" name="Freeform: Shape 3">
            <a:extLst>
              <a:ext uri="{FF2B5EF4-FFF2-40B4-BE49-F238E27FC236}">
                <a16:creationId xmlns:a16="http://schemas.microsoft.com/office/drawing/2014/main" id="{15324C54-B75E-4AC0-90C2-FA558C7716F7}"/>
              </a:ext>
            </a:extLst>
          </p:cNvPr>
          <p:cNvSpPr/>
          <p:nvPr/>
        </p:nvSpPr>
        <p:spPr>
          <a:xfrm>
            <a:off x="366834" y="3016317"/>
            <a:ext cx="113676" cy="113735"/>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349" dirty="0"/>
          </a:p>
        </p:txBody>
      </p:sp>
      <p:sp>
        <p:nvSpPr>
          <p:cNvPr id="5" name="Freeform: Shape 4">
            <a:extLst>
              <a:ext uri="{FF2B5EF4-FFF2-40B4-BE49-F238E27FC236}">
                <a16:creationId xmlns:a16="http://schemas.microsoft.com/office/drawing/2014/main" id="{CAA95478-C099-485F-AD95-A617656C6C7C}"/>
              </a:ext>
            </a:extLst>
          </p:cNvPr>
          <p:cNvSpPr/>
          <p:nvPr/>
        </p:nvSpPr>
        <p:spPr>
          <a:xfrm>
            <a:off x="580721" y="3016317"/>
            <a:ext cx="113676" cy="113735"/>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349" dirty="0"/>
          </a:p>
        </p:txBody>
      </p:sp>
      <p:sp>
        <p:nvSpPr>
          <p:cNvPr id="6" name="Freeform: Shape 5">
            <a:extLst>
              <a:ext uri="{FF2B5EF4-FFF2-40B4-BE49-F238E27FC236}">
                <a16:creationId xmlns:a16="http://schemas.microsoft.com/office/drawing/2014/main" id="{D65680A1-86D1-44C2-AA38-0DF5735F1F26}"/>
              </a:ext>
            </a:extLst>
          </p:cNvPr>
          <p:cNvSpPr/>
          <p:nvPr/>
        </p:nvSpPr>
        <p:spPr>
          <a:xfrm>
            <a:off x="794519" y="3016317"/>
            <a:ext cx="113676" cy="113735"/>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349" dirty="0"/>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7769544" y="3720704"/>
            <a:ext cx="918684" cy="1076325"/>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grpSp>
    </p:spTree>
    <p:extLst>
      <p:ext uri="{BB962C8B-B14F-4D97-AF65-F5344CB8AC3E}">
        <p14:creationId xmlns:p14="http://schemas.microsoft.com/office/powerpoint/2010/main" val="1703658460"/>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1" y="220650"/>
            <a:ext cx="8229600" cy="442800"/>
          </a:xfrm>
        </p:spPr>
        <p:txBody>
          <a:bodyPr/>
          <a:lstStyle>
            <a:lvl1pPr>
              <a:defRPr>
                <a:solidFill>
                  <a:schemeClr val="bg1"/>
                </a:solidFill>
              </a:defRPr>
            </a:lvl1pPr>
          </a:lstStyle>
          <a:p>
            <a:r>
              <a:rPr lang="en-US"/>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457200" y="853440"/>
            <a:ext cx="3716193" cy="3200593"/>
          </a:xfrm>
        </p:spPr>
        <p:txBody>
          <a:bodyPr/>
          <a:lstStyle/>
          <a:p>
            <a:r>
              <a:rPr lang="en-US"/>
              <a:t>Click icon to add table</a:t>
            </a:r>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5347311" y="2859966"/>
            <a:ext cx="2315750" cy="135000"/>
          </a:xfrm>
        </p:spPr>
        <p:txBody>
          <a:bodyPr/>
          <a:lstStyle>
            <a:lvl1pPr marL="0" indent="0">
              <a:buNone/>
              <a:defRPr sz="9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5347311" y="3041948"/>
            <a:ext cx="2315750" cy="135000"/>
          </a:xfrm>
        </p:spPr>
        <p:txBody>
          <a:bodyPr/>
          <a:lstStyle>
            <a:lvl1pPr marL="0" indent="0">
              <a:buNone/>
              <a:defRPr sz="9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4589865" y="2683563"/>
            <a:ext cx="583915" cy="584219"/>
          </a:xfrm>
          <a:prstGeom prst="ellipse">
            <a:avLst/>
          </a:prstGeom>
        </p:spPr>
        <p:txBody>
          <a:bodyPr anchor="ctr"/>
          <a:lstStyle>
            <a:lvl1pPr marL="0" indent="0" algn="ctr">
              <a:buNone/>
              <a:defRPr sz="675">
                <a:solidFill>
                  <a:schemeClr val="bg1"/>
                </a:solidFill>
              </a:defRPr>
            </a:lvl1pPr>
          </a:lstStyle>
          <a:p>
            <a:r>
              <a:rPr lang="en-US"/>
              <a:t>Click icon to add picture</a:t>
            </a:r>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4589866" y="853441"/>
            <a:ext cx="4096935" cy="280355"/>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4589866" y="1226257"/>
            <a:ext cx="4096935" cy="1208666"/>
          </a:xfrm>
        </p:spPr>
        <p:txBody>
          <a:bodyPr/>
          <a:lstStyle>
            <a:lvl1pPr marL="0" indent="0">
              <a:buNone/>
              <a:defRPr sz="1199"/>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457200" y="680813"/>
            <a:ext cx="823071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r>
              <a:rPr lang="nl-NL"/>
              <a:t>12 September 2025</a:t>
            </a:r>
            <a:endParaRPr lang="en-IN" dirty="0"/>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r>
              <a:rPr lang="en-US"/>
              <a:t>Fourth Seminar of ECCE - Schippers</a:t>
            </a:r>
            <a:endParaRPr lang="en-IN" dirty="0"/>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4063562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457201" y="220650"/>
            <a:ext cx="8229600" cy="442800"/>
          </a:xfrm>
        </p:spPr>
        <p:txBody>
          <a:bodyPr/>
          <a:lstStyle>
            <a:lvl1pPr>
              <a:defRPr sz="1799">
                <a:solidFill>
                  <a:schemeClr val="bg1"/>
                </a:solidFill>
              </a:defRPr>
            </a:lvl1pPr>
          </a:lstStyle>
          <a:p>
            <a:r>
              <a:rPr lang="en-US"/>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457200" y="680813"/>
            <a:ext cx="823071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457201" y="853440"/>
            <a:ext cx="8229600" cy="371094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p:txBody>
          <a:bodyPr/>
          <a:lstStyle/>
          <a:p>
            <a:r>
              <a:rPr lang="nl-NL"/>
              <a:t>12 September 2025</a:t>
            </a:r>
            <a:endParaRPr lang="en-IN" dirty="0"/>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p:txBody>
          <a:bodyPr/>
          <a:lstStyle/>
          <a:p>
            <a:r>
              <a:rPr lang="en-US"/>
              <a:t>Fourth Seminar of ECCE - Schippers</a:t>
            </a:r>
            <a:endParaRPr lang="en-IN" dirty="0"/>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0428880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6146139" y="1"/>
            <a:ext cx="2997862" cy="4617078"/>
          </a:xfrm>
        </p:spPr>
        <p:txBody>
          <a:bodyPr/>
          <a:lstStyle/>
          <a:p>
            <a:r>
              <a:rPr lang="en-US"/>
              <a:t>Click icon to add picture</a:t>
            </a:r>
            <a:endParaRPr lang="en-IN" dirty="0"/>
          </a:p>
        </p:txBody>
      </p:sp>
      <p:sp>
        <p:nvSpPr>
          <p:cNvPr id="2" name="Title 1"/>
          <p:cNvSpPr>
            <a:spLocks noGrp="1"/>
          </p:cNvSpPr>
          <p:nvPr>
            <p:ph type="title"/>
          </p:nvPr>
        </p:nvSpPr>
        <p:spPr>
          <a:xfrm>
            <a:off x="457201" y="220650"/>
            <a:ext cx="5580410" cy="442800"/>
          </a:xfrm>
        </p:spPr>
        <p:txBody>
          <a:bodyPr/>
          <a:lstStyle>
            <a:lvl1pPr>
              <a:defRPr sz="1799">
                <a:solidFill>
                  <a:schemeClr val="bg1"/>
                </a:solidFill>
              </a:defRPr>
            </a:lvl1pPr>
          </a:lstStyle>
          <a:p>
            <a:r>
              <a:rPr lang="en-US"/>
              <a:t>Click to edit Master title style</a:t>
            </a:r>
            <a:endParaRPr lang="en-GB" dirty="0"/>
          </a:p>
        </p:txBody>
      </p:sp>
      <p:sp>
        <p:nvSpPr>
          <p:cNvPr id="3" name="Content Placeholder 2"/>
          <p:cNvSpPr>
            <a:spLocks noGrp="1"/>
          </p:cNvSpPr>
          <p:nvPr>
            <p:ph idx="1" hasCustomPrompt="1"/>
          </p:nvPr>
        </p:nvSpPr>
        <p:spPr>
          <a:xfrm>
            <a:off x="457200" y="853441"/>
            <a:ext cx="5471882" cy="655320"/>
          </a:xfrm>
        </p:spPr>
        <p:txBody>
          <a:bodyPr/>
          <a:lstStyle>
            <a:lvl1pPr marL="0" indent="0">
              <a:buNone/>
              <a:defRPr sz="13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457201" y="1733551"/>
            <a:ext cx="2683690" cy="2883528"/>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3245392" y="1733551"/>
            <a:ext cx="2683690" cy="941069"/>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3245392" y="3177541"/>
            <a:ext cx="2683690" cy="1458120"/>
          </a:xfrm>
        </p:spPr>
        <p:txBody>
          <a:bodyPr numCol="1"/>
          <a:lstStyle>
            <a:lvl1pPr marL="0" indent="0">
              <a:buNone/>
              <a:defRPr sz="1349">
                <a:solidFill>
                  <a:schemeClr val="bg1"/>
                </a:solidFill>
                <a:latin typeface="Georgia" panose="02040502050405020303" pitchFamily="18" charset="0"/>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457200" y="680813"/>
            <a:ext cx="5789875"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r>
              <a:rPr lang="nl-NL"/>
              <a:t>12 September 2025</a:t>
            </a:r>
            <a:endParaRPr lang="en-IN" dirty="0"/>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p:txBody>
          <a:bodyPr/>
          <a:lstStyle/>
          <a:p>
            <a:r>
              <a:rPr lang="en-US"/>
              <a:t>Fourth Seminar of ECCE - Schippers</a:t>
            </a:r>
            <a:endParaRPr lang="en-IN" dirty="0"/>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530889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1787414" cy="5143499"/>
          </a:xfrm>
        </p:spPr>
        <p:txBody>
          <a:bodyPr/>
          <a:lstStyle/>
          <a:p>
            <a:r>
              <a:rPr lang="en-US"/>
              <a:t>Click icon to add picture</a:t>
            </a:r>
            <a:endParaRPr lang="en-IN" dirty="0"/>
          </a:p>
        </p:txBody>
      </p:sp>
      <p:sp>
        <p:nvSpPr>
          <p:cNvPr id="2" name="Title 1"/>
          <p:cNvSpPr>
            <a:spLocks noGrp="1"/>
          </p:cNvSpPr>
          <p:nvPr>
            <p:ph type="title"/>
          </p:nvPr>
        </p:nvSpPr>
        <p:spPr>
          <a:xfrm>
            <a:off x="2020418" y="220650"/>
            <a:ext cx="6665528" cy="442800"/>
          </a:xfrm>
        </p:spPr>
        <p:txBody>
          <a:bodyPr/>
          <a:lstStyle>
            <a:lvl1pPr>
              <a:defRPr sz="1799">
                <a:solidFill>
                  <a:schemeClr val="bg1"/>
                </a:solidFill>
              </a:defRPr>
            </a:lvl1pPr>
          </a:lstStyle>
          <a:p>
            <a:r>
              <a:rPr lang="en-US"/>
              <a:t>Click to edit Master title style</a:t>
            </a:r>
            <a:endParaRPr lang="en-GB" dirty="0"/>
          </a:p>
        </p:txBody>
      </p:sp>
      <p:sp>
        <p:nvSpPr>
          <p:cNvPr id="3" name="Content Placeholder 2"/>
          <p:cNvSpPr>
            <a:spLocks noGrp="1"/>
          </p:cNvSpPr>
          <p:nvPr>
            <p:ph idx="1" hasCustomPrompt="1"/>
          </p:nvPr>
        </p:nvSpPr>
        <p:spPr>
          <a:xfrm>
            <a:off x="2020417" y="853441"/>
            <a:ext cx="2056091" cy="3763638"/>
          </a:xfrm>
        </p:spPr>
        <p:txBody>
          <a:bodyPr/>
          <a:lstStyle>
            <a:lvl1pPr marL="0" indent="0">
              <a:buNone/>
              <a:defRPr sz="13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4293076" y="853441"/>
            <a:ext cx="2101787" cy="3763638"/>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6611431" y="853441"/>
            <a:ext cx="2075369" cy="2097113"/>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020418" y="680813"/>
            <a:ext cx="6665528"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r>
              <a:rPr lang="nl-NL"/>
              <a:t>12 September 2025</a:t>
            </a:r>
            <a:endParaRPr lang="en-IN" dirty="0"/>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r>
              <a:rPr lang="en-US"/>
              <a:t>Fourth Seminar of ECCE - Schippers</a:t>
            </a:r>
            <a:endParaRPr lang="en-IN" dirty="0"/>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2827107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357827" y="1116695"/>
            <a:ext cx="1752878" cy="644129"/>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8396"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384812" y="1895074"/>
            <a:ext cx="3966934" cy="1350000"/>
          </a:xfrm>
        </p:spPr>
        <p:txBody>
          <a:bodyPr lIns="90000" tIns="46800" rIns="90000" bIns="46800"/>
          <a:lstStyle>
            <a:lvl1pPr marL="0" indent="0">
              <a:buNone/>
              <a:defRPr lang="en-US" sz="2099" dirty="0" smtClean="0">
                <a:latin typeface="Georgia" panose="02040502050405020303" pitchFamily="18" charset="0"/>
              </a:defRPr>
            </a:lvl1pPr>
          </a:lstStyle>
          <a:p>
            <a:pPr marL="267319" lvl="0" indent="-267319">
              <a:spcBef>
                <a:spcPts val="0"/>
              </a:spcBef>
            </a:pPr>
            <a:r>
              <a:rPr lang="en-US"/>
              <a:t>Click to 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384812" y="3474573"/>
            <a:ext cx="3966934" cy="237629"/>
          </a:xfrm>
        </p:spPr>
        <p:txBody>
          <a:bodyPr lIns="90000" tIns="46800" rIns="90000" bIns="46800"/>
          <a:lstStyle>
            <a:lvl1pPr marL="0" indent="0" algn="l" defTabSz="685434" rtl="0" eaLnBrk="1" latinLnBrk="0" hangingPunct="1">
              <a:spcBef>
                <a:spcPts val="0"/>
              </a:spcBef>
              <a:spcAft>
                <a:spcPts val="450"/>
              </a:spcAft>
              <a:buClr>
                <a:schemeClr val="tx2"/>
              </a:buClr>
              <a:buSzPct val="70000"/>
              <a:buFont typeface="Arial" pitchFamily="34" charset="0"/>
              <a:buNone/>
              <a:defRPr lang="en-US" sz="1199" kern="1200" dirty="0" smtClean="0">
                <a:solidFill>
                  <a:srgbClr val="2E2E38"/>
                </a:solidFill>
                <a:latin typeface="+mn-lt"/>
                <a:ea typeface="+mn-ea"/>
                <a:cs typeface="+mn-cs"/>
              </a:defRPr>
            </a:lvl1pPr>
            <a:lvl2pPr marL="267319" indent="0">
              <a:buNone/>
              <a:defRPr lang="en-US" sz="1499" smtClean="0">
                <a:latin typeface="+mn-lt"/>
              </a:defRPr>
            </a:lvl2pPr>
            <a:lvl3pPr>
              <a:defRPr lang="en-US" sz="1349" smtClean="0">
                <a:latin typeface="+mn-lt"/>
              </a:defRPr>
            </a:lvl3pPr>
            <a:lvl4pPr>
              <a:defRPr lang="en-US" sz="1199" smtClean="0">
                <a:latin typeface="+mn-lt"/>
              </a:defRPr>
            </a:lvl4pPr>
            <a:lvl5pPr>
              <a:defRPr lang="en-IN" sz="1199">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384812" y="3728581"/>
            <a:ext cx="3966934" cy="237629"/>
          </a:xfrm>
        </p:spPr>
        <p:txBody>
          <a:bodyPr lIns="90000" tIns="46800" rIns="90000" bIns="46800"/>
          <a:lstStyle>
            <a:lvl1pPr marL="0" indent="0" algn="l" defTabSz="685434" rtl="0" eaLnBrk="1" latinLnBrk="0" hangingPunct="1">
              <a:spcBef>
                <a:spcPts val="0"/>
              </a:spcBef>
              <a:spcAft>
                <a:spcPts val="450"/>
              </a:spcAft>
              <a:buClr>
                <a:schemeClr val="tx2"/>
              </a:buClr>
              <a:buSzPct val="70000"/>
              <a:buFont typeface="Arial" pitchFamily="34" charset="0"/>
              <a:buNone/>
              <a:defRPr lang="en-US" sz="1199" kern="1200" dirty="0" smtClean="0">
                <a:solidFill>
                  <a:srgbClr val="2E2E38"/>
                </a:solidFill>
                <a:latin typeface="+mn-lt"/>
                <a:ea typeface="+mn-ea"/>
                <a:cs typeface="+mn-cs"/>
              </a:defRPr>
            </a:lvl1pPr>
            <a:lvl2pPr marL="267319" indent="0">
              <a:buNone/>
              <a:defRPr lang="en-US" sz="1499" smtClean="0">
                <a:latin typeface="+mn-lt"/>
              </a:defRPr>
            </a:lvl2pPr>
            <a:lvl3pPr>
              <a:defRPr lang="en-US" sz="1349" smtClean="0">
                <a:latin typeface="+mn-lt"/>
              </a:defRPr>
            </a:lvl3pPr>
            <a:lvl4pPr>
              <a:defRPr lang="en-US" sz="1199" smtClean="0">
                <a:latin typeface="+mn-lt"/>
              </a:defRPr>
            </a:lvl4pPr>
            <a:lvl5pPr>
              <a:defRPr lang="en-IN" sz="1199">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4177139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2588533" y="1545176"/>
            <a:ext cx="3966934" cy="2269142"/>
          </a:xfrm>
        </p:spPr>
        <p:txBody>
          <a:bodyPr lIns="0" tIns="0" rIns="0" bIns="0">
            <a:noAutofit/>
          </a:bodyPr>
          <a:lstStyle>
            <a:lvl1pPr marL="0" indent="0" algn="ctr">
              <a:buNone/>
              <a:defRPr lang="en-US" sz="2099" dirty="0" smtClean="0">
                <a:latin typeface="Georgia" panose="02040502050405020303" pitchFamily="18" charset="0"/>
              </a:defRPr>
            </a:lvl1pPr>
          </a:lstStyle>
          <a:p>
            <a:pPr marL="267319" lvl="0" indent="-267319" algn="ctr">
              <a:spcBef>
                <a:spcPts val="0"/>
              </a:spcBef>
            </a:pPr>
            <a:r>
              <a:rPr lang="en-US"/>
              <a:t>Click to 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2588533" y="4130008"/>
            <a:ext cx="3966934" cy="237629"/>
          </a:xfrm>
        </p:spPr>
        <p:txBody>
          <a:bodyPr lIns="0" tIns="0" rIns="0" bIns="0">
            <a:noAutofit/>
          </a:bodyPr>
          <a:lstStyle>
            <a:lvl1pPr marL="0" indent="0" algn="ctr">
              <a:buNone/>
              <a:defRPr lang="en-US" sz="1199" dirty="0" smtClean="0">
                <a:solidFill>
                  <a:srgbClr val="2E2E38"/>
                </a:solidFill>
                <a:latin typeface="+mn-lt"/>
              </a:defRPr>
            </a:lvl1pPr>
          </a:lstStyle>
          <a:p>
            <a:pPr marL="267319" lvl="0" indent="-267319" algn="ctr">
              <a:spcBef>
                <a:spcPts val="0"/>
              </a:spcBef>
              <a:spcAft>
                <a:spcPts val="45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2588533" y="4364038"/>
            <a:ext cx="3966934" cy="237629"/>
          </a:xfrm>
        </p:spPr>
        <p:txBody>
          <a:bodyPr vert="horz" lIns="0" tIns="0" rIns="0" bIns="0" rtlCol="0" anchor="t" anchorCtr="0">
            <a:noAutofit/>
          </a:bodyPr>
          <a:lstStyle>
            <a:lvl1pPr marL="0" indent="0" algn="ctr">
              <a:buNone/>
              <a:defRPr lang="en-US" sz="1199" dirty="0" smtClean="0">
                <a:solidFill>
                  <a:srgbClr val="2E2E38"/>
                </a:solidFill>
                <a:latin typeface="+mn-lt"/>
              </a:defRPr>
            </a:lvl1pPr>
          </a:lstStyle>
          <a:p>
            <a:pPr marL="267319" lvl="0" indent="-267319" algn="ctr">
              <a:spcBef>
                <a:spcPts val="0"/>
              </a:spcBef>
              <a:spcAft>
                <a:spcPts val="45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3695561" y="734841"/>
            <a:ext cx="1752878" cy="662015"/>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8396"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35325689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55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a:t>Click to edit title</a:t>
            </a:r>
          </a:p>
        </p:txBody>
      </p:sp>
      <p:sp>
        <p:nvSpPr>
          <p:cNvPr id="3" name="Tijdelijke aanduiding voor inhoud 2"/>
          <p:cNvSpPr>
            <a:spLocks noGrp="1"/>
          </p:cNvSpPr>
          <p:nvPr>
            <p:ph sz="half" idx="1" hasCustomPrompt="1"/>
          </p:nvPr>
        </p:nvSpPr>
        <p:spPr>
          <a:xfrm>
            <a:off x="493200" y="972000"/>
            <a:ext cx="4014000"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inhoud 3"/>
          <p:cNvSpPr>
            <a:spLocks noGrp="1"/>
          </p:cNvSpPr>
          <p:nvPr>
            <p:ph sz="half" idx="2" hasCustomPrompt="1"/>
          </p:nvPr>
        </p:nvSpPr>
        <p:spPr>
          <a:xfrm>
            <a:off x="4648201" y="971999"/>
            <a:ext cx="4015325"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5" name="Tijdelijke aanduiding voor datum 4"/>
          <p:cNvSpPr>
            <a:spLocks noGrp="1"/>
          </p:cNvSpPr>
          <p:nvPr>
            <p:ph type="dt" sz="half" idx="10"/>
          </p:nvPr>
        </p:nvSpPr>
        <p:spPr/>
        <p:txBody>
          <a:bodyPr/>
          <a:lstStyle/>
          <a:p>
            <a:r>
              <a:rPr lang="nl-NL"/>
              <a:t>12 September 2025</a:t>
            </a:r>
          </a:p>
        </p:txBody>
      </p:sp>
      <p:sp>
        <p:nvSpPr>
          <p:cNvPr id="6" name="Tijdelijke aanduiding voor voettekst 5"/>
          <p:cNvSpPr>
            <a:spLocks noGrp="1"/>
          </p:cNvSpPr>
          <p:nvPr>
            <p:ph type="ftr" sz="quarter" idx="11"/>
          </p:nvPr>
        </p:nvSpPr>
        <p:spPr/>
        <p:txBody>
          <a:bodyPr/>
          <a:lstStyle/>
          <a:p>
            <a:r>
              <a:rPr lang="en-US"/>
              <a:t>Fourth Seminar of ECCE - Schippers</a:t>
            </a:r>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r>
              <a:rPr lang="nl-NL"/>
              <a:t>12 September 2025</a:t>
            </a:r>
            <a:endParaRPr lang="en-IN" dirty="0"/>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r>
              <a:rPr lang="en-US"/>
              <a:t>Fourth Seminar of ECCE - Schippers</a:t>
            </a:r>
            <a:endParaRPr lang="en-IN" dirty="0"/>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779374904"/>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9144000" cy="51435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p:txBody>
          <a:bodyPr/>
          <a:lstStyle/>
          <a:p>
            <a:r>
              <a:rPr lang="nl-NL"/>
              <a:t>12 September 2025</a:t>
            </a:r>
            <a:endParaRPr lang="en-IN" dirty="0"/>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p:txBody>
          <a:bodyPr/>
          <a:lstStyle/>
          <a:p>
            <a:r>
              <a:rPr lang="en-US"/>
              <a:t>Fourth Seminar of ECCE - Schippers</a:t>
            </a:r>
            <a:endParaRPr lang="en-IN" dirty="0"/>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651085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r>
              <a:rPr lang="nl-NL"/>
              <a:t>12 September 2025</a:t>
            </a:r>
            <a:endParaRPr lang="en-IN" dirty="0"/>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r>
              <a:rPr lang="en-US"/>
              <a:t>Fourth Seminar of ECCE - Schippers</a:t>
            </a:r>
            <a:endParaRPr lang="en-IN" dirty="0"/>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7411848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r>
              <a:rPr lang="nl-NL"/>
              <a:t>12 September 2025</a:t>
            </a:r>
            <a:endParaRPr lang="en-IN" dirty="0"/>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r>
              <a:rPr lang="en-US"/>
              <a:t>Fourth Seminar of ECCE - Schippers</a:t>
            </a:r>
            <a:endParaRPr lang="en-IN" dirty="0"/>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0709449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20650"/>
            <a:ext cx="8229600" cy="442800"/>
          </a:xfrm>
        </p:spPr>
        <p:txBody>
          <a:bodyPr/>
          <a:lstStyle>
            <a:lvl1pPr>
              <a:defRPr sz="17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457200" y="680813"/>
            <a:ext cx="823071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r>
              <a:rPr lang="nl-NL"/>
              <a:t>12 September 2025</a:t>
            </a:r>
            <a:endParaRPr lang="en-IN" dirty="0"/>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r>
              <a:rPr lang="en-US"/>
              <a:t>Fourth Seminar of ECCE - Schippers</a:t>
            </a:r>
            <a:endParaRPr lang="en-IN" dirty="0"/>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637414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9247" y="1402081"/>
            <a:ext cx="4042800" cy="3192056"/>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7304" y="1402081"/>
            <a:ext cx="4042800" cy="3192056"/>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457201" y="853440"/>
            <a:ext cx="4042800" cy="480600"/>
          </a:xfrm>
        </p:spPr>
        <p:txBody>
          <a:bodyPr anchor="t" anchorCtr="0"/>
          <a:lstStyle>
            <a:lvl1pPr>
              <a:buNone/>
              <a:defRPr b="1">
                <a:solidFill>
                  <a:schemeClr val="bg1"/>
                </a:solidFill>
              </a:defRPr>
            </a:lvl1pPr>
          </a:lstStyle>
          <a:p>
            <a:pPr lvl="0"/>
            <a:r>
              <a:rPr lang="en-US"/>
              <a:t>Click to edit Master text styles</a:t>
            </a:r>
          </a:p>
        </p:txBody>
      </p:sp>
      <p:sp>
        <p:nvSpPr>
          <p:cNvPr id="11" name="Text Placeholder 9"/>
          <p:cNvSpPr>
            <a:spLocks noGrp="1"/>
          </p:cNvSpPr>
          <p:nvPr>
            <p:ph type="body" sz="quarter" idx="13"/>
          </p:nvPr>
        </p:nvSpPr>
        <p:spPr>
          <a:xfrm>
            <a:off x="4647304" y="853440"/>
            <a:ext cx="4042800" cy="480600"/>
          </a:xfrm>
        </p:spPr>
        <p:txBody>
          <a:bodyPr anchor="t" anchorCtr="0"/>
          <a:lstStyle>
            <a:lvl1pPr>
              <a:buNone/>
              <a:defRPr b="1">
                <a:solidFill>
                  <a:schemeClr val="bg1"/>
                </a:solidFill>
              </a:defRPr>
            </a:lvl1pPr>
          </a:lstStyle>
          <a:p>
            <a:pPr lvl="0"/>
            <a:r>
              <a:rPr lang="en-US"/>
              <a:t>Click to edit Master text styles</a:t>
            </a:r>
          </a:p>
        </p:txBody>
      </p:sp>
      <p:sp>
        <p:nvSpPr>
          <p:cNvPr id="2" name="Title 1"/>
          <p:cNvSpPr>
            <a:spLocks noGrp="1"/>
          </p:cNvSpPr>
          <p:nvPr>
            <p:ph type="title"/>
          </p:nvPr>
        </p:nvSpPr>
        <p:spPr>
          <a:xfrm>
            <a:off x="457201" y="220650"/>
            <a:ext cx="8229600" cy="443160"/>
          </a:xfrm>
        </p:spPr>
        <p:txBody>
          <a:bodyPr/>
          <a:lstStyle>
            <a:lvl1pPr>
              <a:defRPr>
                <a:solidFill>
                  <a:schemeClr val="bg1"/>
                </a:solidFill>
              </a:defRPr>
            </a:lvl1pPr>
          </a:lstStyle>
          <a:p>
            <a:r>
              <a:rPr lang="en-US"/>
              <a:t>Click to edit Master title style</a:t>
            </a:r>
            <a:endParaRPr lang="en-US" dirty="0"/>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457200" y="680813"/>
            <a:ext cx="823071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r>
              <a:rPr lang="nl-NL"/>
              <a:t>12 September 2025</a:t>
            </a:r>
            <a:endParaRPr lang="en-IN" dirty="0"/>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r>
              <a:rPr lang="en-US"/>
              <a:t>Fourth Seminar of ECCE - Schippers</a:t>
            </a:r>
            <a:endParaRPr lang="en-IN" dirty="0"/>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4546318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4667954" y="0"/>
            <a:ext cx="4476046" cy="5143500"/>
          </a:xfrm>
        </p:spPr>
        <p:txBody>
          <a:bodyPr/>
          <a:lstStyle/>
          <a:p>
            <a:r>
              <a:rPr lang="en-US"/>
              <a:t>Click icon to add picture</a:t>
            </a:r>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277135" y="1934057"/>
            <a:ext cx="3401698" cy="791781"/>
          </a:xfrm>
        </p:spPr>
        <p:txBody>
          <a:bodyPr/>
          <a:lstStyle>
            <a:lvl1pPr marL="0" indent="0">
              <a:buNone/>
              <a:defRPr sz="2249"/>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277135" y="2880288"/>
            <a:ext cx="3401698" cy="791781"/>
          </a:xfrm>
        </p:spPr>
        <p:txBody>
          <a:bodyPr/>
          <a:lstStyle>
            <a:lvl1pPr marL="0" indent="0">
              <a:buNone/>
              <a:defRPr sz="1199"/>
            </a:lvl1pPr>
          </a:lstStyle>
          <a:p>
            <a:pPr lvl="0"/>
            <a:r>
              <a:rPr lang="en-IN" dirty="0"/>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r>
              <a:rPr lang="nl-NL"/>
              <a:t>12 September 2025</a:t>
            </a:r>
            <a:endParaRPr lang="en-IN" dirty="0"/>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r>
              <a:rPr lang="en-US"/>
              <a:t>Fourth Seminar of ECCE - Schippers</a:t>
            </a:r>
            <a:endParaRPr lang="en-IN" dirty="0"/>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691986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264463" y="2138641"/>
            <a:ext cx="3334113" cy="901739"/>
          </a:xfrm>
        </p:spPr>
        <p:txBody>
          <a:bodyPr vert="horz" lIns="0" tIns="0" rIns="0" bIns="0" rtlCol="0" anchor="ctr" anchorCtr="0">
            <a:noAutofit/>
          </a:bodyPr>
          <a:lstStyle>
            <a:lvl1pPr marL="0" indent="0">
              <a:buNone/>
              <a:defRPr kumimoji="0" lang="en-IN" sz="2699"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267319" marR="0" lvl="0" indent="-267319" defTabSz="755512"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r>
              <a:rPr lang="nl-NL"/>
              <a:t>12 September 2025</a:t>
            </a:r>
            <a:endParaRPr lang="en-IN" dirty="0"/>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r>
              <a:rPr lang="en-US"/>
              <a:t>Fourth Seminar of ECCE - Schippers</a:t>
            </a:r>
            <a:endParaRPr lang="en-IN" dirty="0"/>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4056035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r>
              <a:rPr lang="nl-NL"/>
              <a:t>12 September 2025</a:t>
            </a:r>
            <a:endParaRPr lang="en-IN" dirty="0"/>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r>
              <a:rPr lang="en-US"/>
              <a:t>Fourth Seminar of ECCE - Schippers</a:t>
            </a:r>
            <a:endParaRPr lang="en-IN" dirty="0"/>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091519408"/>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3_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455612" y="539354"/>
            <a:ext cx="3506400" cy="3907547"/>
          </a:xfrm>
        </p:spPr>
        <p:txBody>
          <a:bodyPr/>
          <a:lstStyle>
            <a:lvl1pPr marL="0" indent="0" algn="l" defTabSz="746124" rtl="0" fontAlgn="base">
              <a:lnSpc>
                <a:spcPct val="100000"/>
              </a:lnSpc>
              <a:spcBef>
                <a:spcPct val="70000"/>
              </a:spcBef>
              <a:spcAft>
                <a:spcPct val="0"/>
              </a:spcAft>
              <a:buSzPct val="100000"/>
              <a:buNone/>
              <a:defRPr lang="en-US" sz="900" kern="1200" noProof="0" dirty="0" smtClean="0">
                <a:solidFill>
                  <a:schemeClr val="bg1"/>
                </a:solidFill>
                <a:latin typeface="EYInterstate Light" panose="02000506000000020004" pitchFamily="2" charset="0"/>
                <a:ea typeface="+mn-ea"/>
                <a:cs typeface="Arial" pitchFamily="34" charset="0"/>
              </a:defRPr>
            </a:lvl1pPr>
            <a:lvl2pPr marL="0" indent="0" algn="l" defTabSz="746124" rtl="0" fontAlgn="base">
              <a:lnSpc>
                <a:spcPct val="100000"/>
              </a:lnSpc>
              <a:spcBef>
                <a:spcPct val="0"/>
              </a:spcBef>
              <a:spcAft>
                <a:spcPct val="0"/>
              </a:spcAft>
              <a:buSzPct val="100000"/>
              <a:buNone/>
              <a:defRPr lang="en-US" sz="675" b="1" kern="1200" noProof="0" dirty="0" smtClean="0">
                <a:solidFill>
                  <a:schemeClr val="bg1"/>
                </a:solidFill>
                <a:latin typeface="EYInterstate Light" panose="02000506000000020004" pitchFamily="2" charset="0"/>
                <a:ea typeface="+mn-ea"/>
                <a:cs typeface="Arial" pitchFamily="34" charset="0"/>
              </a:defRPr>
            </a:lvl2pPr>
            <a:lvl3pPr marL="132089" indent="-132089" algn="l" defTabSz="746124" rtl="0" fontAlgn="base">
              <a:lnSpc>
                <a:spcPct val="100000"/>
              </a:lnSpc>
              <a:spcBef>
                <a:spcPct val="0"/>
              </a:spcBef>
              <a:spcAft>
                <a:spcPct val="0"/>
              </a:spcAft>
              <a:buClr>
                <a:schemeClr val="tx2"/>
              </a:buClr>
              <a:buSzPct val="70000"/>
              <a:buFont typeface="Arial" pitchFamily="34" charset="0"/>
              <a:buChar char="►"/>
              <a:defRPr lang="en-US" sz="675" b="1" kern="1200" noProof="0" dirty="0" smtClean="0">
                <a:solidFill>
                  <a:schemeClr val="bg1"/>
                </a:solidFill>
                <a:latin typeface="EYInterstate Light" panose="02000506000000020004" pitchFamily="2" charset="0"/>
                <a:ea typeface="+mn-ea"/>
                <a:cs typeface="Arial" pitchFamily="34" charset="0"/>
              </a:defRPr>
            </a:lvl3pPr>
            <a:lvl4pPr marL="0" indent="0" algn="l" defTabSz="746124" rtl="0" fontAlgn="base">
              <a:lnSpc>
                <a:spcPct val="100000"/>
              </a:lnSpc>
              <a:spcBef>
                <a:spcPct val="0"/>
              </a:spcBef>
              <a:spcAft>
                <a:spcPct val="0"/>
              </a:spcAft>
              <a:buSzPct val="100000"/>
              <a:buNone/>
              <a:defRPr lang="en-US" sz="600" kern="1200" noProof="0" dirty="0" smtClean="0">
                <a:solidFill>
                  <a:schemeClr val="bg1"/>
                </a:solidFill>
                <a:latin typeface="EYInterstate Light" panose="02000506000000020004" pitchFamily="2" charset="0"/>
                <a:ea typeface="+mn-ea"/>
                <a:cs typeface="Arial" pitchFamily="34" charset="0"/>
              </a:defRPr>
            </a:lvl4pPr>
            <a:lvl5pPr marL="141609" indent="-141609" algn="l" defTabSz="746124" rtl="0" fontAlgn="base">
              <a:lnSpc>
                <a:spcPct val="100000"/>
              </a:lnSpc>
              <a:spcBef>
                <a:spcPct val="0"/>
              </a:spcBef>
              <a:spcAft>
                <a:spcPct val="0"/>
              </a:spcAft>
              <a:buClr>
                <a:schemeClr val="tx2"/>
              </a:buClr>
              <a:buSzPct val="70000"/>
              <a:buFont typeface="Arial" pitchFamily="34" charset="0"/>
              <a:buChar char="►"/>
              <a:defRPr lang="en-US" sz="6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403635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Click to edit title</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tot edit text</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5" name="Tijdelijke aanduiding voor tekst 4"/>
          <p:cNvSpPr>
            <a:spLocks noGrp="1"/>
          </p:cNvSpPr>
          <p:nvPr>
            <p:ph type="body" sz="quarter" idx="3" hasCustomPrompt="1"/>
          </p:nvPr>
        </p:nvSpPr>
        <p:spPr>
          <a:xfrm>
            <a:off x="4645026" y="972000"/>
            <a:ext cx="4014000"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tot edit text</a:t>
            </a:r>
          </a:p>
        </p:txBody>
      </p:sp>
      <p:sp>
        <p:nvSpPr>
          <p:cNvPr id="6" name="Tijdelijke aanduiding voor inhoud 5"/>
          <p:cNvSpPr>
            <a:spLocks noGrp="1"/>
          </p:cNvSpPr>
          <p:nvPr>
            <p:ph sz="quarter" idx="4" hasCustomPrompt="1"/>
          </p:nvPr>
        </p:nvSpPr>
        <p:spPr>
          <a:xfrm>
            <a:off x="4645025" y="1296000"/>
            <a:ext cx="40140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7" name="Tijdelijke aanduiding voor datum 6"/>
          <p:cNvSpPr>
            <a:spLocks noGrp="1"/>
          </p:cNvSpPr>
          <p:nvPr>
            <p:ph type="dt" sz="half" idx="10"/>
          </p:nvPr>
        </p:nvSpPr>
        <p:spPr/>
        <p:txBody>
          <a:bodyPr/>
          <a:lstStyle/>
          <a:p>
            <a:r>
              <a:rPr lang="nl-NL"/>
              <a:t>12 September 2025</a:t>
            </a:r>
          </a:p>
        </p:txBody>
      </p:sp>
      <p:sp>
        <p:nvSpPr>
          <p:cNvPr id="8" name="Tijdelijke aanduiding voor voettekst 7"/>
          <p:cNvSpPr>
            <a:spLocks noGrp="1"/>
          </p:cNvSpPr>
          <p:nvPr>
            <p:ph type="ftr" sz="quarter" idx="11"/>
          </p:nvPr>
        </p:nvSpPr>
        <p:spPr/>
        <p:txBody>
          <a:bodyPr/>
          <a:lstStyle/>
          <a:p>
            <a:r>
              <a:rPr lang="en-US"/>
              <a:t>Fourth Seminar of ECCE - Schippers</a:t>
            </a:r>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A colorful rectangle on a black background&#10;&#10;Description automatically generated">
            <a:extLst>
              <a:ext uri="{FF2B5EF4-FFF2-40B4-BE49-F238E27FC236}">
                <a16:creationId xmlns:a16="http://schemas.microsoft.com/office/drawing/2014/main" id="{A2DA3C0A-8839-831F-FAD7-9B17F217A67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381" y="4763"/>
            <a:ext cx="7547883" cy="4389143"/>
          </a:xfrm>
          <a:prstGeom prst="rect">
            <a:avLst/>
          </a:prstGeom>
        </p:spPr>
      </p:pic>
      <p:sp>
        <p:nvSpPr>
          <p:cNvPr id="11" name="Subtitle 2">
            <a:extLst>
              <a:ext uri="{FF2B5EF4-FFF2-40B4-BE49-F238E27FC236}">
                <a16:creationId xmlns:a16="http://schemas.microsoft.com/office/drawing/2014/main" id="{EB31273C-7454-4F04-E480-E44CD28DF7B7}"/>
              </a:ext>
            </a:extLst>
          </p:cNvPr>
          <p:cNvSpPr>
            <a:spLocks noGrp="1"/>
          </p:cNvSpPr>
          <p:nvPr>
            <p:ph type="subTitle" idx="1" hasCustomPrompt="1"/>
          </p:nvPr>
        </p:nvSpPr>
        <p:spPr>
          <a:xfrm>
            <a:off x="668725" y="3424908"/>
            <a:ext cx="2732383" cy="464425"/>
          </a:xfrm>
        </p:spPr>
        <p:txBody>
          <a:bodyPr/>
          <a:lstStyle>
            <a:lvl1pPr marL="0" indent="0" algn="l">
              <a:buNone/>
              <a:defRPr sz="1049">
                <a:latin typeface="EYInterstate Regular" panose="02000503020000020004" pitchFamily="2" charset="0"/>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GB"/>
              <a:t>CLICK TO EDIT MASTER SUBTITLE STYLE</a:t>
            </a:r>
            <a:endParaRPr lang="en-US"/>
          </a:p>
        </p:txBody>
      </p:sp>
      <p:sp>
        <p:nvSpPr>
          <p:cNvPr id="5" name="Title 4">
            <a:extLst>
              <a:ext uri="{FF2B5EF4-FFF2-40B4-BE49-F238E27FC236}">
                <a16:creationId xmlns:a16="http://schemas.microsoft.com/office/drawing/2014/main" id="{1896AD24-6455-F02F-0584-00B15131B556}"/>
              </a:ext>
            </a:extLst>
          </p:cNvPr>
          <p:cNvSpPr>
            <a:spLocks noGrp="1"/>
          </p:cNvSpPr>
          <p:nvPr>
            <p:ph type="title"/>
          </p:nvPr>
        </p:nvSpPr>
        <p:spPr>
          <a:xfrm>
            <a:off x="668726" y="1554453"/>
            <a:ext cx="3962423" cy="1607066"/>
          </a:xfrm>
        </p:spPr>
        <p:txBody>
          <a:bodyPr anchor="b"/>
          <a:lstStyle>
            <a:lvl1pPr>
              <a:defRPr sz="3599" b="0" i="0">
                <a:latin typeface="+mj-lt"/>
              </a:defRPr>
            </a:lvl1pPr>
          </a:lstStyle>
          <a:p>
            <a:r>
              <a:rPr lang="en-GB"/>
              <a:t>Click to edit Master title style</a:t>
            </a:r>
            <a:endParaRPr lang="en-US"/>
          </a:p>
        </p:txBody>
      </p:sp>
      <p:grpSp>
        <p:nvGrpSpPr>
          <p:cNvPr id="23" name="Group 4">
            <a:extLst>
              <a:ext uri="{FF2B5EF4-FFF2-40B4-BE49-F238E27FC236}">
                <a16:creationId xmlns:a16="http://schemas.microsoft.com/office/drawing/2014/main" id="{14F67751-3042-E574-736B-DD3DF8EBE955}"/>
              </a:ext>
            </a:extLst>
          </p:cNvPr>
          <p:cNvGrpSpPr>
            <a:grpSpLocks noChangeAspect="1"/>
          </p:cNvGrpSpPr>
          <p:nvPr userDrawn="1"/>
        </p:nvGrpSpPr>
        <p:grpSpPr bwMode="auto">
          <a:xfrm>
            <a:off x="7769544" y="3720704"/>
            <a:ext cx="918684" cy="1076325"/>
            <a:chOff x="6529" y="3125"/>
            <a:chExt cx="772" cy="904"/>
          </a:xfrm>
        </p:grpSpPr>
        <p:sp>
          <p:nvSpPr>
            <p:cNvPr id="24" name="Freeform 5">
              <a:extLst>
                <a:ext uri="{FF2B5EF4-FFF2-40B4-BE49-F238E27FC236}">
                  <a16:creationId xmlns:a16="http://schemas.microsoft.com/office/drawing/2014/main" id="{32133C86-0F2F-F99B-909A-A870826CE51D}"/>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25" name="Freeform 6">
              <a:extLst>
                <a:ext uri="{FF2B5EF4-FFF2-40B4-BE49-F238E27FC236}">
                  <a16:creationId xmlns:a16="http://schemas.microsoft.com/office/drawing/2014/main" id="{24C961A5-D185-1D98-607F-2CCDEDEFFEDA}"/>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grpSp>
    </p:spTree>
    <p:extLst>
      <p:ext uri="{BB962C8B-B14F-4D97-AF65-F5344CB8AC3E}">
        <p14:creationId xmlns:p14="http://schemas.microsoft.com/office/powerpoint/2010/main" val="2791068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A2F048-B600-61D9-C7B7-F4322CF04BC5}"/>
              </a:ext>
            </a:extLst>
          </p:cNvPr>
          <p:cNvSpPr/>
          <p:nvPr userDrawn="1"/>
        </p:nvSpPr>
        <p:spPr>
          <a:xfrm>
            <a:off x="0" y="0"/>
            <a:ext cx="9144000" cy="5143500"/>
          </a:xfrm>
          <a:prstGeom prst="rect">
            <a:avLst/>
          </a:prstGeom>
          <a:gradFill flip="none" rotWithShape="1">
            <a:gsLst>
              <a:gs pos="40000">
                <a:schemeClr val="bg2">
                  <a:alpha val="0"/>
                  <a:lumMod val="59000"/>
                  <a:lumOff val="41000"/>
                </a:schemeClr>
              </a:gs>
              <a:gs pos="69000">
                <a:schemeClr val="bg2">
                  <a:alpha val="20000"/>
                </a:schemeClr>
              </a:gs>
            </a:gsLst>
            <a:lin ang="81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899">
              <a:solidFill>
                <a:schemeClr val="tx1"/>
              </a:solidFill>
              <a:latin typeface="+mn-lt"/>
            </a:endParaRPr>
          </a:p>
        </p:txBody>
      </p:sp>
      <p:sp>
        <p:nvSpPr>
          <p:cNvPr id="11" name="Subtitle 2">
            <a:extLst>
              <a:ext uri="{FF2B5EF4-FFF2-40B4-BE49-F238E27FC236}">
                <a16:creationId xmlns:a16="http://schemas.microsoft.com/office/drawing/2014/main" id="{EB31273C-7454-4F04-E480-E44CD28DF7B7}"/>
              </a:ext>
            </a:extLst>
          </p:cNvPr>
          <p:cNvSpPr>
            <a:spLocks noGrp="1"/>
          </p:cNvSpPr>
          <p:nvPr>
            <p:ph type="subTitle" idx="1" hasCustomPrompt="1"/>
          </p:nvPr>
        </p:nvSpPr>
        <p:spPr>
          <a:xfrm>
            <a:off x="674930" y="2784660"/>
            <a:ext cx="2775413" cy="464425"/>
          </a:xfrm>
        </p:spPr>
        <p:txBody>
          <a:bodyPr/>
          <a:lstStyle>
            <a:lvl1pPr marL="0" indent="0" algn="l">
              <a:buNone/>
              <a:defRPr sz="1049">
                <a:latin typeface="EYInterstate Regular" panose="02000503020000020004" pitchFamily="2" charset="0"/>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GB"/>
              <a:t>CLICK TO EDIT MASTER SUBTITLE STYLE</a:t>
            </a:r>
            <a:endParaRPr lang="en-US"/>
          </a:p>
        </p:txBody>
      </p:sp>
      <p:sp>
        <p:nvSpPr>
          <p:cNvPr id="5" name="Title 4">
            <a:extLst>
              <a:ext uri="{FF2B5EF4-FFF2-40B4-BE49-F238E27FC236}">
                <a16:creationId xmlns:a16="http://schemas.microsoft.com/office/drawing/2014/main" id="{1896AD24-6455-F02F-0584-00B15131B556}"/>
              </a:ext>
            </a:extLst>
          </p:cNvPr>
          <p:cNvSpPr>
            <a:spLocks noGrp="1"/>
          </p:cNvSpPr>
          <p:nvPr>
            <p:ph type="title"/>
          </p:nvPr>
        </p:nvSpPr>
        <p:spPr>
          <a:xfrm>
            <a:off x="674930" y="1177449"/>
            <a:ext cx="3042239" cy="1437361"/>
          </a:xfrm>
        </p:spPr>
        <p:txBody>
          <a:bodyPr anchor="b"/>
          <a:lstStyle>
            <a:lvl1pPr>
              <a:defRPr sz="2699" b="0" i="0">
                <a:latin typeface="+mj-lt"/>
              </a:defRPr>
            </a:lvl1pPr>
          </a:lstStyle>
          <a:p>
            <a:r>
              <a:rPr lang="en-GB"/>
              <a:t>Click to edit Master title style</a:t>
            </a:r>
            <a:endParaRPr lang="en-US"/>
          </a:p>
        </p:txBody>
      </p:sp>
      <p:sp>
        <p:nvSpPr>
          <p:cNvPr id="13" name="Subtitle 2">
            <a:extLst>
              <a:ext uri="{FF2B5EF4-FFF2-40B4-BE49-F238E27FC236}">
                <a16:creationId xmlns:a16="http://schemas.microsoft.com/office/drawing/2014/main" id="{83ECA504-83D5-EDC1-0BBD-D0E63FA2FF34}"/>
              </a:ext>
            </a:extLst>
          </p:cNvPr>
          <p:cNvSpPr txBox="1">
            <a:spLocks/>
          </p:cNvSpPr>
          <p:nvPr userDrawn="1"/>
        </p:nvSpPr>
        <p:spPr>
          <a:xfrm>
            <a:off x="0" y="-286587"/>
            <a:ext cx="8558430" cy="158374"/>
          </a:xfrm>
          <a:prstGeom prst="rect">
            <a:avLst/>
          </a:prstGeom>
          <a:solidFill>
            <a:schemeClr val="tx1"/>
          </a:solidFill>
        </p:spPr>
        <p:txBody>
          <a:bodyPr vert="horz" wrap="none" lIns="26986" tIns="26986" rIns="26986" bIns="26986" rtlCol="0" anchor="t" anchorCtr="0">
            <a:spAutoFit/>
          </a:bodyPr>
          <a:lstStyle>
            <a:lvl1pPr marL="0" indent="0" algn="l" defTabSz="914400" rtl="0" eaLnBrk="1" latinLnBrk="0" hangingPunct="1">
              <a:spcBef>
                <a:spcPts val="0"/>
              </a:spcBef>
              <a:spcAft>
                <a:spcPts val="600"/>
              </a:spcAft>
              <a:buClr>
                <a:schemeClr val="tx2"/>
              </a:buClr>
              <a:buSzPct val="100000"/>
              <a:buFont typeface="Wingdings" pitchFamily="2" charset="2"/>
              <a:buNone/>
              <a:defRPr sz="1100" kern="1200">
                <a:solidFill>
                  <a:schemeClr val="bg1"/>
                </a:solidFill>
                <a:latin typeface="EYInterstate Light" panose="02000506000000020004" pitchFamily="2" charset="0"/>
                <a:ea typeface="+mn-ea"/>
                <a:cs typeface="+mn-cs"/>
              </a:defRPr>
            </a:lvl1pPr>
            <a:lvl2pPr marL="457200" indent="0" algn="ctr" defTabSz="914400" rtl="0" eaLnBrk="1" latinLnBrk="0" hangingPunct="1">
              <a:spcBef>
                <a:spcPts val="0"/>
              </a:spcBef>
              <a:spcAft>
                <a:spcPts val="600"/>
              </a:spcAft>
              <a:buClr>
                <a:schemeClr val="tx2"/>
              </a:buClr>
              <a:buSzPct val="100000"/>
              <a:buFont typeface="Wingdings" pitchFamily="2" charset="2"/>
              <a:buNone/>
              <a:defRPr sz="2000" kern="1200">
                <a:solidFill>
                  <a:schemeClr val="bg1"/>
                </a:solidFill>
                <a:latin typeface="EYInterstate Light" panose="02000506000000020004" pitchFamily="2" charset="0"/>
                <a:ea typeface="+mn-ea"/>
                <a:cs typeface="+mn-cs"/>
              </a:defRPr>
            </a:lvl2pPr>
            <a:lvl3pPr marL="914400" indent="0" algn="ctr" defTabSz="914400" rtl="0" eaLnBrk="1" latinLnBrk="0" hangingPunct="1">
              <a:spcBef>
                <a:spcPts val="0"/>
              </a:spcBef>
              <a:spcAft>
                <a:spcPts val="600"/>
              </a:spcAft>
              <a:buClr>
                <a:schemeClr val="tx2"/>
              </a:buClr>
              <a:buSzPct val="100000"/>
              <a:buFont typeface="Wingdings" pitchFamily="2" charset="2"/>
              <a:buNone/>
              <a:defRPr sz="1800" kern="1200">
                <a:solidFill>
                  <a:schemeClr val="bg1"/>
                </a:solidFill>
                <a:latin typeface="EYInterstate Light" panose="02000506000000020004" pitchFamily="2" charset="0"/>
                <a:ea typeface="+mn-ea"/>
                <a:cs typeface="+mn-cs"/>
              </a:defRPr>
            </a:lvl3pPr>
            <a:lvl4pPr marL="1371600" indent="0" algn="ctr" defTabSz="914400" rtl="0" eaLnBrk="1" latinLnBrk="0" hangingPunct="1">
              <a:spcBef>
                <a:spcPts val="0"/>
              </a:spcBef>
              <a:spcAft>
                <a:spcPts val="600"/>
              </a:spcAft>
              <a:buClr>
                <a:schemeClr val="tx2"/>
              </a:buClr>
              <a:buSzPct val="100000"/>
              <a:buFont typeface="Wingdings" pitchFamily="2" charset="2"/>
              <a:buNone/>
              <a:defRPr sz="1600" kern="1200">
                <a:solidFill>
                  <a:schemeClr val="bg1"/>
                </a:solidFill>
                <a:latin typeface="EYInterstate Light" panose="02000506000000020004" pitchFamily="2" charset="0"/>
                <a:ea typeface="+mn-ea"/>
                <a:cs typeface="+mn-cs"/>
              </a:defRPr>
            </a:lvl4pPr>
            <a:lvl5pPr marL="1828800" indent="0" algn="ctr" defTabSz="914400" rtl="0" eaLnBrk="1" latinLnBrk="0" hangingPunct="1">
              <a:spcBef>
                <a:spcPts val="0"/>
              </a:spcBef>
              <a:spcAft>
                <a:spcPts val="600"/>
              </a:spcAft>
              <a:buClr>
                <a:schemeClr val="tx2"/>
              </a:buClr>
              <a:buSzPct val="100000"/>
              <a:buFont typeface="Wingdings" pitchFamily="2" charset="2"/>
              <a:buNone/>
              <a:defRPr sz="1600" kern="1200">
                <a:solidFill>
                  <a:schemeClr val="bg1"/>
                </a:solidFill>
                <a:latin typeface="+mn-lt"/>
                <a:ea typeface="+mn-ea"/>
                <a:cs typeface="+mn-cs"/>
              </a:defRPr>
            </a:lvl5pPr>
            <a:lvl6pPr marL="2286000" indent="0" algn="ctr" defTabSz="914400" rtl="0" eaLnBrk="1" latinLnBrk="0" hangingPunct="1">
              <a:spcBef>
                <a:spcPts val="600"/>
              </a:spcBef>
              <a:spcAft>
                <a:spcPts val="600"/>
              </a:spcAft>
              <a:buClr>
                <a:schemeClr val="tx2"/>
              </a:buClr>
              <a:buFont typeface="Wingdings" pitchFamily="2" charset="2"/>
              <a:buNone/>
              <a:tabLst/>
              <a:defRPr sz="1600" kern="1200">
                <a:solidFill>
                  <a:schemeClr val="bg1"/>
                </a:solidFill>
                <a:latin typeface="+mn-lt"/>
                <a:ea typeface="+mn-ea"/>
                <a:cs typeface="+mn-cs"/>
              </a:defRPr>
            </a:lvl6pPr>
            <a:lvl7pPr marL="2743200" indent="0" algn="ctr" defTabSz="914400" rtl="0" eaLnBrk="1" latinLnBrk="0" hangingPunct="1">
              <a:spcBef>
                <a:spcPts val="600"/>
              </a:spcBef>
              <a:spcAft>
                <a:spcPts val="600"/>
              </a:spcAft>
              <a:buClr>
                <a:schemeClr val="tx2"/>
              </a:buClr>
              <a:buFont typeface="Wingdings" pitchFamily="2" charset="2"/>
              <a:buNone/>
              <a:tabLst/>
              <a:defRPr sz="1600" kern="1200">
                <a:solidFill>
                  <a:schemeClr val="bg1"/>
                </a:solidFill>
                <a:latin typeface="+mn-lt"/>
                <a:ea typeface="+mn-ea"/>
                <a:cs typeface="+mn-cs"/>
              </a:defRPr>
            </a:lvl7pPr>
            <a:lvl8pPr marL="3200400" indent="0" algn="ctr" defTabSz="914400" rtl="0" eaLnBrk="1" latinLnBrk="0" hangingPunct="1">
              <a:spcBef>
                <a:spcPts val="600"/>
              </a:spcBef>
              <a:spcAft>
                <a:spcPts val="600"/>
              </a:spcAft>
              <a:buClr>
                <a:schemeClr val="tx2"/>
              </a:buClr>
              <a:buFont typeface="Wingdings" pitchFamily="2" charset="2"/>
              <a:buNone/>
              <a:tabLst/>
              <a:defRPr sz="1600" kern="1200">
                <a:solidFill>
                  <a:schemeClr val="bg1"/>
                </a:solidFill>
                <a:latin typeface="+mn-lt"/>
                <a:ea typeface="+mn-ea"/>
                <a:cs typeface="+mn-cs"/>
              </a:defRPr>
            </a:lvl8pPr>
            <a:lvl9pPr marL="3657600" indent="0" algn="ctr" defTabSz="914400" rtl="0" eaLnBrk="1" latinLnBrk="0" hangingPunct="1">
              <a:spcBef>
                <a:spcPts val="600"/>
              </a:spcBef>
              <a:spcAft>
                <a:spcPts val="600"/>
              </a:spcAft>
              <a:buClr>
                <a:schemeClr val="tx2"/>
              </a:buClr>
              <a:buFont typeface="Wingdings" pitchFamily="2" charset="2"/>
              <a:buNone/>
              <a:tabLst/>
              <a:defRPr sz="1600" kern="1200">
                <a:solidFill>
                  <a:schemeClr val="bg1"/>
                </a:solidFill>
                <a:latin typeface="+mn-lt"/>
                <a:ea typeface="+mn-ea"/>
                <a:cs typeface="+mn-cs"/>
              </a:defRPr>
            </a:lvl9pPr>
          </a:lstStyle>
          <a:p>
            <a:r>
              <a:rPr lang="en-GB" sz="675">
                <a:solidFill>
                  <a:schemeClr val="bg1"/>
                </a:solidFill>
                <a:latin typeface="+mn-lt"/>
              </a:rPr>
              <a:t>TO CHANGE IMAGE BACKGROUND: RIGHT CLICK ON BACKGROUND AND SELECT </a:t>
            </a:r>
            <a:r>
              <a:rPr lang="en-GB" sz="675" b="1" i="0">
                <a:solidFill>
                  <a:schemeClr val="bg1"/>
                </a:solidFill>
                <a:latin typeface="EYInterstate Regular" panose="02000503020000020004" pitchFamily="2" charset="0"/>
              </a:rPr>
              <a:t>FORMAT BACKGROUND. </a:t>
            </a:r>
            <a:r>
              <a:rPr lang="en-GB" sz="675" b="0" i="0">
                <a:solidFill>
                  <a:schemeClr val="bg1"/>
                </a:solidFill>
                <a:latin typeface="EYInterstate Regular" panose="02000503020000020004" pitchFamily="2" charset="0"/>
              </a:rPr>
              <a:t>A VERSION OF THIS TEMPLATE WITH ADDITIONAL BETTER QUESTIONS IS IN THE </a:t>
            </a:r>
            <a:r>
              <a:rPr lang="en-GB" sz="675" b="0" i="0">
                <a:solidFill>
                  <a:schemeClr val="bg1"/>
                </a:solidFill>
                <a:latin typeface="EYInterstate Regular" panose="02000503020000020004" pitchFamily="2" charset="0"/>
                <a:hlinkClick r:id="rId3"/>
              </a:rPr>
              <a:t>ALL IN BMC TOOLKIT</a:t>
            </a:r>
            <a:r>
              <a:rPr lang="en-GB" sz="675" b="0" i="0">
                <a:solidFill>
                  <a:schemeClr val="bg1"/>
                </a:solidFill>
                <a:latin typeface="EYInterstate Regular" panose="02000503020000020004" pitchFamily="2" charset="0"/>
              </a:rPr>
              <a:t>.</a:t>
            </a:r>
            <a:endParaRPr lang="en-US" sz="675" b="0" i="0">
              <a:solidFill>
                <a:schemeClr val="bg1"/>
              </a:solidFill>
              <a:latin typeface="EYInterstate Regular" panose="02000503020000020004" pitchFamily="2" charset="0"/>
            </a:endParaRPr>
          </a:p>
        </p:txBody>
      </p:sp>
      <p:grpSp>
        <p:nvGrpSpPr>
          <p:cNvPr id="2" name="Group 4">
            <a:extLst>
              <a:ext uri="{FF2B5EF4-FFF2-40B4-BE49-F238E27FC236}">
                <a16:creationId xmlns:a16="http://schemas.microsoft.com/office/drawing/2014/main" id="{E294CC48-60C3-E174-00BC-8541F9F186EB}"/>
              </a:ext>
            </a:extLst>
          </p:cNvPr>
          <p:cNvGrpSpPr>
            <a:grpSpLocks noChangeAspect="1"/>
          </p:cNvGrpSpPr>
          <p:nvPr userDrawn="1"/>
        </p:nvGrpSpPr>
        <p:grpSpPr bwMode="auto">
          <a:xfrm>
            <a:off x="7769544" y="3720704"/>
            <a:ext cx="918684" cy="1076325"/>
            <a:chOff x="6529" y="3125"/>
            <a:chExt cx="772" cy="904"/>
          </a:xfrm>
        </p:grpSpPr>
        <p:sp>
          <p:nvSpPr>
            <p:cNvPr id="3" name="Freeform 5">
              <a:extLst>
                <a:ext uri="{FF2B5EF4-FFF2-40B4-BE49-F238E27FC236}">
                  <a16:creationId xmlns:a16="http://schemas.microsoft.com/office/drawing/2014/main" id="{97A5FC96-19C8-2A43-CC72-1F0BA6AB7FD8}"/>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4" name="Freeform 6">
              <a:extLst>
                <a:ext uri="{FF2B5EF4-FFF2-40B4-BE49-F238E27FC236}">
                  <a16:creationId xmlns:a16="http://schemas.microsoft.com/office/drawing/2014/main" id="{CB558334-D8B9-B86E-FF23-E312E8E4251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grpSp>
      <p:pic>
        <p:nvPicPr>
          <p:cNvPr id="10" name="Graphic 9">
            <a:extLst>
              <a:ext uri="{FF2B5EF4-FFF2-40B4-BE49-F238E27FC236}">
                <a16:creationId xmlns:a16="http://schemas.microsoft.com/office/drawing/2014/main" id="{161C381B-1EAF-82AC-6EF1-A36E9A8A96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9573" y="710888"/>
            <a:ext cx="3901010" cy="3130565"/>
          </a:xfrm>
          <a:prstGeom prst="rect">
            <a:avLst/>
          </a:prstGeom>
        </p:spPr>
      </p:pic>
    </p:spTree>
    <p:extLst>
      <p:ext uri="{BB962C8B-B14F-4D97-AF65-F5344CB8AC3E}">
        <p14:creationId xmlns:p14="http://schemas.microsoft.com/office/powerpoint/2010/main" val="36151576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B31273C-7454-4F04-E480-E44CD28DF7B7}"/>
              </a:ext>
            </a:extLst>
          </p:cNvPr>
          <p:cNvSpPr>
            <a:spLocks noGrp="1"/>
          </p:cNvSpPr>
          <p:nvPr>
            <p:ph type="subTitle" idx="1" hasCustomPrompt="1"/>
          </p:nvPr>
        </p:nvSpPr>
        <p:spPr>
          <a:xfrm>
            <a:off x="276081" y="3291083"/>
            <a:ext cx="4088858" cy="464425"/>
          </a:xfrm>
        </p:spPr>
        <p:txBody>
          <a:bodyPr/>
          <a:lstStyle>
            <a:lvl1pPr marL="0" indent="0" algn="l">
              <a:buNone/>
              <a:defRPr sz="824">
                <a:solidFill>
                  <a:schemeClr val="tx2"/>
                </a:solidFill>
                <a:latin typeface="+mn-lt"/>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GB"/>
              <a:t>CLICK TO EDIT MASTER SUBTITLE STYLE</a:t>
            </a:r>
            <a:endParaRPr lang="en-US"/>
          </a:p>
        </p:txBody>
      </p:sp>
      <p:sp>
        <p:nvSpPr>
          <p:cNvPr id="5" name="Title 4">
            <a:extLst>
              <a:ext uri="{FF2B5EF4-FFF2-40B4-BE49-F238E27FC236}">
                <a16:creationId xmlns:a16="http://schemas.microsoft.com/office/drawing/2014/main" id="{1896AD24-6455-F02F-0584-00B15131B556}"/>
              </a:ext>
            </a:extLst>
          </p:cNvPr>
          <p:cNvSpPr>
            <a:spLocks noGrp="1"/>
          </p:cNvSpPr>
          <p:nvPr>
            <p:ph type="title"/>
          </p:nvPr>
        </p:nvSpPr>
        <p:spPr>
          <a:xfrm>
            <a:off x="276081" y="872838"/>
            <a:ext cx="6132098" cy="2151223"/>
          </a:xfrm>
        </p:spPr>
        <p:txBody>
          <a:bodyPr anchor="b"/>
          <a:lstStyle>
            <a:lvl1pPr>
              <a:lnSpc>
                <a:spcPct val="90000"/>
              </a:lnSpc>
              <a:defRPr sz="3599" b="0" i="0">
                <a:latin typeface="+mj-lt"/>
              </a:defRPr>
            </a:lvl1pPr>
          </a:lstStyle>
          <a:p>
            <a:r>
              <a:rPr lang="en-GB"/>
              <a:t>Click to edit Master title style</a:t>
            </a:r>
            <a:endParaRPr lang="en-US"/>
          </a:p>
        </p:txBody>
      </p:sp>
      <p:grpSp>
        <p:nvGrpSpPr>
          <p:cNvPr id="3" name="Group 4">
            <a:extLst>
              <a:ext uri="{FF2B5EF4-FFF2-40B4-BE49-F238E27FC236}">
                <a16:creationId xmlns:a16="http://schemas.microsoft.com/office/drawing/2014/main" id="{6508B373-6672-363C-70D3-1D8DF20986E3}"/>
              </a:ext>
            </a:extLst>
          </p:cNvPr>
          <p:cNvGrpSpPr>
            <a:grpSpLocks noChangeAspect="1"/>
          </p:cNvGrpSpPr>
          <p:nvPr userDrawn="1"/>
        </p:nvGrpSpPr>
        <p:grpSpPr bwMode="auto">
          <a:xfrm>
            <a:off x="7769544" y="3720704"/>
            <a:ext cx="918684" cy="1076325"/>
            <a:chOff x="6529" y="3125"/>
            <a:chExt cx="772" cy="904"/>
          </a:xfrm>
        </p:grpSpPr>
        <p:sp>
          <p:nvSpPr>
            <p:cNvPr id="6" name="Freeform 5">
              <a:extLst>
                <a:ext uri="{FF2B5EF4-FFF2-40B4-BE49-F238E27FC236}">
                  <a16:creationId xmlns:a16="http://schemas.microsoft.com/office/drawing/2014/main" id="{BF7338A0-261C-C054-52C7-3D8776861EA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12" name="Freeform 6">
              <a:extLst>
                <a:ext uri="{FF2B5EF4-FFF2-40B4-BE49-F238E27FC236}">
                  <a16:creationId xmlns:a16="http://schemas.microsoft.com/office/drawing/2014/main" id="{26319311-8FFE-A419-8552-E769A217237C}"/>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grpSp>
    </p:spTree>
    <p:extLst>
      <p:ext uri="{BB962C8B-B14F-4D97-AF65-F5344CB8AC3E}">
        <p14:creationId xmlns:p14="http://schemas.microsoft.com/office/powerpoint/2010/main" val="25894846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B31273C-7454-4F04-E480-E44CD28DF7B7}"/>
              </a:ext>
            </a:extLst>
          </p:cNvPr>
          <p:cNvSpPr>
            <a:spLocks noGrp="1"/>
          </p:cNvSpPr>
          <p:nvPr>
            <p:ph type="subTitle" idx="1" hasCustomPrompt="1"/>
          </p:nvPr>
        </p:nvSpPr>
        <p:spPr>
          <a:xfrm>
            <a:off x="276081" y="3291083"/>
            <a:ext cx="4088858" cy="464425"/>
          </a:xfrm>
        </p:spPr>
        <p:txBody>
          <a:bodyPr/>
          <a:lstStyle>
            <a:lvl1pPr marL="0" indent="0" algn="l">
              <a:buNone/>
              <a:defRPr sz="824">
                <a:solidFill>
                  <a:schemeClr val="tx2"/>
                </a:solidFill>
                <a:latin typeface="+mn-lt"/>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GB"/>
              <a:t>CLICK TO EDIT MASTER SUBTITLE STYLE</a:t>
            </a:r>
            <a:endParaRPr lang="en-US"/>
          </a:p>
        </p:txBody>
      </p:sp>
      <p:sp>
        <p:nvSpPr>
          <p:cNvPr id="5" name="Title 4">
            <a:extLst>
              <a:ext uri="{FF2B5EF4-FFF2-40B4-BE49-F238E27FC236}">
                <a16:creationId xmlns:a16="http://schemas.microsoft.com/office/drawing/2014/main" id="{1896AD24-6455-F02F-0584-00B15131B556}"/>
              </a:ext>
            </a:extLst>
          </p:cNvPr>
          <p:cNvSpPr>
            <a:spLocks noGrp="1"/>
          </p:cNvSpPr>
          <p:nvPr>
            <p:ph type="title"/>
          </p:nvPr>
        </p:nvSpPr>
        <p:spPr>
          <a:xfrm>
            <a:off x="276081" y="872838"/>
            <a:ext cx="6132098" cy="2151223"/>
          </a:xfrm>
        </p:spPr>
        <p:txBody>
          <a:bodyPr anchor="b"/>
          <a:lstStyle>
            <a:lvl1pPr>
              <a:lnSpc>
                <a:spcPct val="90000"/>
              </a:lnSpc>
              <a:defRPr sz="3599" b="0" i="0">
                <a:latin typeface="+mn-lt"/>
              </a:defRPr>
            </a:lvl1pPr>
          </a:lstStyle>
          <a:p>
            <a:r>
              <a:rPr lang="en-GB"/>
              <a:t>Click to edit Master title style</a:t>
            </a:r>
            <a:endParaRPr lang="en-US"/>
          </a:p>
        </p:txBody>
      </p:sp>
      <p:grpSp>
        <p:nvGrpSpPr>
          <p:cNvPr id="3" name="Group 4">
            <a:extLst>
              <a:ext uri="{FF2B5EF4-FFF2-40B4-BE49-F238E27FC236}">
                <a16:creationId xmlns:a16="http://schemas.microsoft.com/office/drawing/2014/main" id="{18B76963-444D-E313-D503-FFB1D9DA87FC}"/>
              </a:ext>
            </a:extLst>
          </p:cNvPr>
          <p:cNvGrpSpPr>
            <a:grpSpLocks noChangeAspect="1"/>
          </p:cNvGrpSpPr>
          <p:nvPr userDrawn="1"/>
        </p:nvGrpSpPr>
        <p:grpSpPr bwMode="auto">
          <a:xfrm>
            <a:off x="7769544" y="3720704"/>
            <a:ext cx="918684" cy="1076325"/>
            <a:chOff x="6529" y="3125"/>
            <a:chExt cx="772" cy="904"/>
          </a:xfrm>
        </p:grpSpPr>
        <p:sp>
          <p:nvSpPr>
            <p:cNvPr id="6" name="Freeform 5">
              <a:extLst>
                <a:ext uri="{FF2B5EF4-FFF2-40B4-BE49-F238E27FC236}">
                  <a16:creationId xmlns:a16="http://schemas.microsoft.com/office/drawing/2014/main" id="{99BBCB26-8AD1-F9A3-7815-626A0D529D18}"/>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12" name="Freeform 6">
              <a:extLst>
                <a:ext uri="{FF2B5EF4-FFF2-40B4-BE49-F238E27FC236}">
                  <a16:creationId xmlns:a16="http://schemas.microsoft.com/office/drawing/2014/main" id="{B886D19A-B320-BBE2-BFAF-0A8C47CD234D}"/>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grpSp>
    </p:spTree>
    <p:extLst>
      <p:ext uri="{BB962C8B-B14F-4D97-AF65-F5344CB8AC3E}">
        <p14:creationId xmlns:p14="http://schemas.microsoft.com/office/powerpoint/2010/main" val="33889144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39114" y="1475893"/>
            <a:ext cx="5969066" cy="3027052"/>
          </a:xfrm>
        </p:spPr>
        <p:txBody>
          <a:bodyPr anchor="t"/>
          <a:lstStyle>
            <a:lvl1pPr>
              <a:defRPr sz="4498">
                <a:solidFill>
                  <a:schemeClr val="bg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A978EAB-6849-7089-22C9-13FBB7C7782F}"/>
              </a:ext>
            </a:extLst>
          </p:cNvPr>
          <p:cNvSpPr>
            <a:spLocks noGrp="1"/>
          </p:cNvSpPr>
          <p:nvPr>
            <p:ph type="body" idx="1"/>
          </p:nvPr>
        </p:nvSpPr>
        <p:spPr>
          <a:xfrm>
            <a:off x="212138" y="179110"/>
            <a:ext cx="6754968" cy="283451"/>
          </a:xfrm>
        </p:spPr>
        <p:txBody>
          <a:bodyPr/>
          <a:lstStyle>
            <a:lvl1pPr marL="0" indent="0">
              <a:buNone/>
              <a:defRPr lang="en-GB" sz="1349" b="1" i="0" kern="1200" dirty="0">
                <a:solidFill>
                  <a:schemeClr val="bg1"/>
                </a:solidFill>
                <a:latin typeface="EYInterstate Regular" panose="02000503020000020004" pitchFamily="2" charset="0"/>
                <a:ea typeface="+mj-ea"/>
                <a:cs typeface="Arial" pitchFamily="34" charset="0"/>
              </a:defRPr>
            </a:lvl1pPr>
            <a:lvl2pPr marL="342728" indent="0">
              <a:buNone/>
              <a:defRPr sz="1499">
                <a:solidFill>
                  <a:schemeClr val="tx1">
                    <a:tint val="82000"/>
                  </a:schemeClr>
                </a:solidFill>
              </a:defRPr>
            </a:lvl2pPr>
            <a:lvl3pPr marL="685457" indent="0">
              <a:buNone/>
              <a:defRPr sz="1349">
                <a:solidFill>
                  <a:schemeClr val="tx1">
                    <a:tint val="82000"/>
                  </a:schemeClr>
                </a:solidFill>
              </a:defRPr>
            </a:lvl3pPr>
            <a:lvl4pPr marL="1028186" indent="0">
              <a:buNone/>
              <a:defRPr sz="1199">
                <a:solidFill>
                  <a:schemeClr val="tx1">
                    <a:tint val="82000"/>
                  </a:schemeClr>
                </a:solidFill>
              </a:defRPr>
            </a:lvl4pPr>
            <a:lvl5pPr marL="1370915" indent="0">
              <a:buNone/>
              <a:defRPr sz="1199">
                <a:solidFill>
                  <a:schemeClr val="tx1">
                    <a:tint val="82000"/>
                  </a:schemeClr>
                </a:solidFill>
              </a:defRPr>
            </a:lvl5pPr>
            <a:lvl6pPr marL="1713643" indent="0">
              <a:buNone/>
              <a:defRPr sz="1199">
                <a:solidFill>
                  <a:schemeClr val="tx1">
                    <a:tint val="82000"/>
                  </a:schemeClr>
                </a:solidFill>
              </a:defRPr>
            </a:lvl6pPr>
            <a:lvl7pPr marL="2056371" indent="0">
              <a:buNone/>
              <a:defRPr sz="1199">
                <a:solidFill>
                  <a:schemeClr val="tx1">
                    <a:tint val="82000"/>
                  </a:schemeClr>
                </a:solidFill>
              </a:defRPr>
            </a:lvl7pPr>
            <a:lvl8pPr marL="2399100" indent="0">
              <a:buNone/>
              <a:defRPr sz="1199">
                <a:solidFill>
                  <a:schemeClr val="tx1">
                    <a:tint val="82000"/>
                  </a:schemeClr>
                </a:solidFill>
              </a:defRPr>
            </a:lvl8pPr>
            <a:lvl9pPr marL="2741828" indent="0">
              <a:buNone/>
              <a:defRPr sz="1199">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259F2EA-39B2-D018-B85E-0A40C3337B11}"/>
              </a:ext>
            </a:extLst>
          </p:cNvPr>
          <p:cNvSpPr>
            <a:spLocks noGrp="1"/>
          </p:cNvSpPr>
          <p:nvPr>
            <p:ph type="dt" sz="half" idx="10"/>
          </p:nvPr>
        </p:nvSpPr>
        <p:spPr/>
        <p:txBody>
          <a:bodyPr/>
          <a:lstStyle/>
          <a:p>
            <a:fld id="{00933F26-5EBA-47A0-942E-6CF9C0AEB667}" type="datetime4">
              <a:rPr lang="en-GB" smtClean="0"/>
              <a:t>10 September 2025</a:t>
            </a:fld>
            <a:endParaRPr lang="en-US"/>
          </a:p>
        </p:txBody>
      </p:sp>
      <p:sp>
        <p:nvSpPr>
          <p:cNvPr id="5" name="Footer Placeholder 4">
            <a:extLst>
              <a:ext uri="{FF2B5EF4-FFF2-40B4-BE49-F238E27FC236}">
                <a16:creationId xmlns:a16="http://schemas.microsoft.com/office/drawing/2014/main" id="{E8B26323-2A40-5DE2-19FB-5B7737239975}"/>
              </a:ext>
            </a:extLst>
          </p:cNvPr>
          <p:cNvSpPr>
            <a:spLocks noGrp="1"/>
          </p:cNvSpPr>
          <p:nvPr>
            <p:ph type="ftr" sz="quarter" idx="11"/>
          </p:nvPr>
        </p:nvSpPr>
        <p:spPr/>
        <p:txBody>
          <a:body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26E32A69-6154-38DE-0A40-8D0775315BB2}"/>
              </a:ext>
            </a:extLst>
          </p:cNvPr>
          <p:cNvSpPr>
            <a:spLocks noGrp="1"/>
          </p:cNvSpPr>
          <p:nvPr>
            <p:ph type="sldNum" sz="quarter" idx="12"/>
          </p:nvPr>
        </p:nvSpPr>
        <p:spPr/>
        <p:txBody>
          <a:bodyPr/>
          <a:lstStyle/>
          <a:p>
            <a:fld id="{94FCA0F3-9F3A-694B-99BB-0E592A797735}" type="slidenum">
              <a:rPr lang="en-US" smtClean="0"/>
              <a:t>‹#›</a:t>
            </a:fld>
            <a:endParaRPr lang="en-US"/>
          </a:p>
        </p:txBody>
      </p:sp>
    </p:spTree>
    <p:extLst>
      <p:ext uri="{BB962C8B-B14F-4D97-AF65-F5344CB8AC3E}">
        <p14:creationId xmlns:p14="http://schemas.microsoft.com/office/powerpoint/2010/main" val="27805488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39114" y="1475893"/>
            <a:ext cx="5969066" cy="3027052"/>
          </a:xfrm>
        </p:spPr>
        <p:txBody>
          <a:bodyPr anchor="t"/>
          <a:lstStyle>
            <a:lvl1pPr>
              <a:defRPr sz="4498">
                <a:solidFill>
                  <a:schemeClr val="bg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A978EAB-6849-7089-22C9-13FBB7C7782F}"/>
              </a:ext>
            </a:extLst>
          </p:cNvPr>
          <p:cNvSpPr>
            <a:spLocks noGrp="1"/>
          </p:cNvSpPr>
          <p:nvPr>
            <p:ph type="body" idx="1"/>
          </p:nvPr>
        </p:nvSpPr>
        <p:spPr>
          <a:xfrm>
            <a:off x="212138" y="179110"/>
            <a:ext cx="6754968" cy="283451"/>
          </a:xfrm>
        </p:spPr>
        <p:txBody>
          <a:bodyPr/>
          <a:lstStyle>
            <a:lvl1pPr marL="0" indent="0">
              <a:buNone/>
              <a:defRPr lang="en-GB" sz="1349" b="1" i="0" kern="1200" dirty="0">
                <a:solidFill>
                  <a:schemeClr val="bg1"/>
                </a:solidFill>
                <a:latin typeface="EYInterstate Regular" panose="02000503020000020004" pitchFamily="2" charset="0"/>
                <a:ea typeface="+mj-ea"/>
                <a:cs typeface="Arial" pitchFamily="34" charset="0"/>
              </a:defRPr>
            </a:lvl1pPr>
            <a:lvl2pPr marL="342728" indent="0">
              <a:buNone/>
              <a:defRPr sz="1499">
                <a:solidFill>
                  <a:schemeClr val="tx1">
                    <a:tint val="82000"/>
                  </a:schemeClr>
                </a:solidFill>
              </a:defRPr>
            </a:lvl2pPr>
            <a:lvl3pPr marL="685457" indent="0">
              <a:buNone/>
              <a:defRPr sz="1349">
                <a:solidFill>
                  <a:schemeClr val="tx1">
                    <a:tint val="82000"/>
                  </a:schemeClr>
                </a:solidFill>
              </a:defRPr>
            </a:lvl3pPr>
            <a:lvl4pPr marL="1028186" indent="0">
              <a:buNone/>
              <a:defRPr sz="1199">
                <a:solidFill>
                  <a:schemeClr val="tx1">
                    <a:tint val="82000"/>
                  </a:schemeClr>
                </a:solidFill>
              </a:defRPr>
            </a:lvl4pPr>
            <a:lvl5pPr marL="1370915" indent="0">
              <a:buNone/>
              <a:defRPr sz="1199">
                <a:solidFill>
                  <a:schemeClr val="tx1">
                    <a:tint val="82000"/>
                  </a:schemeClr>
                </a:solidFill>
              </a:defRPr>
            </a:lvl5pPr>
            <a:lvl6pPr marL="1713643" indent="0">
              <a:buNone/>
              <a:defRPr sz="1199">
                <a:solidFill>
                  <a:schemeClr val="tx1">
                    <a:tint val="82000"/>
                  </a:schemeClr>
                </a:solidFill>
              </a:defRPr>
            </a:lvl6pPr>
            <a:lvl7pPr marL="2056371" indent="0">
              <a:buNone/>
              <a:defRPr sz="1199">
                <a:solidFill>
                  <a:schemeClr val="tx1">
                    <a:tint val="82000"/>
                  </a:schemeClr>
                </a:solidFill>
              </a:defRPr>
            </a:lvl7pPr>
            <a:lvl8pPr marL="2399100" indent="0">
              <a:buNone/>
              <a:defRPr sz="1199">
                <a:solidFill>
                  <a:schemeClr val="tx1">
                    <a:tint val="82000"/>
                  </a:schemeClr>
                </a:solidFill>
              </a:defRPr>
            </a:lvl8pPr>
            <a:lvl9pPr marL="2741828" indent="0">
              <a:buNone/>
              <a:defRPr sz="1199">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259F2EA-39B2-D018-B85E-0A40C3337B11}"/>
              </a:ext>
            </a:extLst>
          </p:cNvPr>
          <p:cNvSpPr>
            <a:spLocks noGrp="1"/>
          </p:cNvSpPr>
          <p:nvPr>
            <p:ph type="dt" sz="half" idx="10"/>
          </p:nvPr>
        </p:nvSpPr>
        <p:spPr/>
        <p:txBody>
          <a:bodyPr/>
          <a:lstStyle/>
          <a:p>
            <a:fld id="{C028F86F-AB54-4AC7-8391-88376AC0D91A}" type="datetime4">
              <a:rPr lang="en-GB" smtClean="0"/>
              <a:t>10 September 2025</a:t>
            </a:fld>
            <a:endParaRPr lang="en-US"/>
          </a:p>
        </p:txBody>
      </p:sp>
      <p:sp>
        <p:nvSpPr>
          <p:cNvPr id="5" name="Footer Placeholder 4">
            <a:extLst>
              <a:ext uri="{FF2B5EF4-FFF2-40B4-BE49-F238E27FC236}">
                <a16:creationId xmlns:a16="http://schemas.microsoft.com/office/drawing/2014/main" id="{E8B26323-2A40-5DE2-19FB-5B7737239975}"/>
              </a:ext>
            </a:extLst>
          </p:cNvPr>
          <p:cNvSpPr>
            <a:spLocks noGrp="1"/>
          </p:cNvSpPr>
          <p:nvPr>
            <p:ph type="ftr" sz="quarter" idx="11"/>
          </p:nvPr>
        </p:nvSpPr>
        <p:spPr/>
        <p:txBody>
          <a:body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26E32A69-6154-38DE-0A40-8D0775315BB2}"/>
              </a:ext>
            </a:extLst>
          </p:cNvPr>
          <p:cNvSpPr>
            <a:spLocks noGrp="1"/>
          </p:cNvSpPr>
          <p:nvPr>
            <p:ph type="sldNum" sz="quarter" idx="12"/>
          </p:nvPr>
        </p:nvSpPr>
        <p:spPr/>
        <p:txBody>
          <a:bodyPr/>
          <a:lstStyle/>
          <a:p>
            <a:fld id="{94FCA0F3-9F3A-694B-99BB-0E592A797735}" type="slidenum">
              <a:rPr lang="en-US" smtClean="0"/>
              <a:t>‹#›</a:t>
            </a:fld>
            <a:endParaRPr lang="en-US"/>
          </a:p>
        </p:txBody>
      </p:sp>
    </p:spTree>
    <p:extLst>
      <p:ext uri="{BB962C8B-B14F-4D97-AF65-F5344CB8AC3E}">
        <p14:creationId xmlns:p14="http://schemas.microsoft.com/office/powerpoint/2010/main" val="40205651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Video 1">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0_Background_Motion_4">
            <a:hlinkClick r:id="" action="ppaction://media"/>
            <a:extLst>
              <a:ext uri="{FF2B5EF4-FFF2-40B4-BE49-F238E27FC236}">
                <a16:creationId xmlns:a16="http://schemas.microsoft.com/office/drawing/2014/main" id="{22884C2B-2565-50A0-3A3F-08DAA70DD0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3571" y="1191"/>
            <a:ext cx="9139240" cy="51435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39114" y="1475893"/>
            <a:ext cx="5969066" cy="3027052"/>
          </a:xfrm>
        </p:spPr>
        <p:txBody>
          <a:bodyPr anchor="t"/>
          <a:lstStyle>
            <a:lvl1pPr>
              <a:defRPr sz="4498">
                <a:solidFill>
                  <a:schemeClr val="bg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A978EAB-6849-7089-22C9-13FBB7C7782F}"/>
              </a:ext>
            </a:extLst>
          </p:cNvPr>
          <p:cNvSpPr>
            <a:spLocks noGrp="1"/>
          </p:cNvSpPr>
          <p:nvPr>
            <p:ph type="body" idx="1"/>
          </p:nvPr>
        </p:nvSpPr>
        <p:spPr>
          <a:xfrm>
            <a:off x="212138" y="179110"/>
            <a:ext cx="6754968" cy="283451"/>
          </a:xfrm>
        </p:spPr>
        <p:txBody>
          <a:bodyPr/>
          <a:lstStyle>
            <a:lvl1pPr marL="0" indent="0">
              <a:buNone/>
              <a:defRPr lang="en-GB" sz="1349" b="1" i="0" kern="1200" dirty="0">
                <a:solidFill>
                  <a:schemeClr val="bg1"/>
                </a:solidFill>
                <a:latin typeface="EYInterstate Regular" panose="02000503020000020004" pitchFamily="2" charset="0"/>
                <a:ea typeface="+mj-ea"/>
                <a:cs typeface="Arial" pitchFamily="34" charset="0"/>
              </a:defRPr>
            </a:lvl1pPr>
            <a:lvl2pPr marL="342728" indent="0">
              <a:buNone/>
              <a:defRPr sz="1499">
                <a:solidFill>
                  <a:schemeClr val="tx1">
                    <a:tint val="82000"/>
                  </a:schemeClr>
                </a:solidFill>
              </a:defRPr>
            </a:lvl2pPr>
            <a:lvl3pPr marL="685457" indent="0">
              <a:buNone/>
              <a:defRPr sz="1349">
                <a:solidFill>
                  <a:schemeClr val="tx1">
                    <a:tint val="82000"/>
                  </a:schemeClr>
                </a:solidFill>
              </a:defRPr>
            </a:lvl3pPr>
            <a:lvl4pPr marL="1028186" indent="0">
              <a:buNone/>
              <a:defRPr sz="1199">
                <a:solidFill>
                  <a:schemeClr val="tx1">
                    <a:tint val="82000"/>
                  </a:schemeClr>
                </a:solidFill>
              </a:defRPr>
            </a:lvl4pPr>
            <a:lvl5pPr marL="1370915" indent="0">
              <a:buNone/>
              <a:defRPr sz="1199">
                <a:solidFill>
                  <a:schemeClr val="tx1">
                    <a:tint val="82000"/>
                  </a:schemeClr>
                </a:solidFill>
              </a:defRPr>
            </a:lvl5pPr>
            <a:lvl6pPr marL="1713643" indent="0">
              <a:buNone/>
              <a:defRPr sz="1199">
                <a:solidFill>
                  <a:schemeClr val="tx1">
                    <a:tint val="82000"/>
                  </a:schemeClr>
                </a:solidFill>
              </a:defRPr>
            </a:lvl6pPr>
            <a:lvl7pPr marL="2056371" indent="0">
              <a:buNone/>
              <a:defRPr sz="1199">
                <a:solidFill>
                  <a:schemeClr val="tx1">
                    <a:tint val="82000"/>
                  </a:schemeClr>
                </a:solidFill>
              </a:defRPr>
            </a:lvl7pPr>
            <a:lvl8pPr marL="2399100" indent="0">
              <a:buNone/>
              <a:defRPr sz="1199">
                <a:solidFill>
                  <a:schemeClr val="tx1">
                    <a:tint val="82000"/>
                  </a:schemeClr>
                </a:solidFill>
              </a:defRPr>
            </a:lvl8pPr>
            <a:lvl9pPr marL="2741828" indent="0">
              <a:buNone/>
              <a:defRPr sz="1199">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259F2EA-39B2-D018-B85E-0A40C3337B11}"/>
              </a:ext>
            </a:extLst>
          </p:cNvPr>
          <p:cNvSpPr>
            <a:spLocks noGrp="1"/>
          </p:cNvSpPr>
          <p:nvPr>
            <p:ph type="dt" sz="half" idx="10"/>
          </p:nvPr>
        </p:nvSpPr>
        <p:spPr/>
        <p:txBody>
          <a:bodyPr/>
          <a:lstStyle/>
          <a:p>
            <a:fld id="{543D1424-8F40-4DEF-A848-0A23D750A727}" type="datetime4">
              <a:rPr lang="en-GB" smtClean="0"/>
              <a:t>10 September 2025</a:t>
            </a:fld>
            <a:endParaRPr lang="en-US"/>
          </a:p>
        </p:txBody>
      </p:sp>
      <p:sp>
        <p:nvSpPr>
          <p:cNvPr id="5" name="Footer Placeholder 4">
            <a:extLst>
              <a:ext uri="{FF2B5EF4-FFF2-40B4-BE49-F238E27FC236}">
                <a16:creationId xmlns:a16="http://schemas.microsoft.com/office/drawing/2014/main" id="{E8B26323-2A40-5DE2-19FB-5B7737239975}"/>
              </a:ext>
            </a:extLst>
          </p:cNvPr>
          <p:cNvSpPr>
            <a:spLocks noGrp="1"/>
          </p:cNvSpPr>
          <p:nvPr>
            <p:ph type="ftr" sz="quarter" idx="11"/>
          </p:nvPr>
        </p:nvSpPr>
        <p:spPr/>
        <p:txBody>
          <a:body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26E32A69-6154-38DE-0A40-8D0775315BB2}"/>
              </a:ext>
            </a:extLst>
          </p:cNvPr>
          <p:cNvSpPr>
            <a:spLocks noGrp="1"/>
          </p:cNvSpPr>
          <p:nvPr>
            <p:ph type="sldNum" sz="quarter" idx="12"/>
          </p:nvPr>
        </p:nvSpPr>
        <p:spPr/>
        <p:txBody>
          <a:bodyPr/>
          <a:lstStyle/>
          <a:p>
            <a:fld id="{94FCA0F3-9F3A-694B-99BB-0E592A797735}" type="slidenum">
              <a:rPr lang="en-US" smtClean="0"/>
              <a:t>‹#›</a:t>
            </a:fld>
            <a:endParaRPr lang="en-US"/>
          </a:p>
        </p:txBody>
      </p:sp>
      <p:cxnSp>
        <p:nvCxnSpPr>
          <p:cNvPr id="8" name="Straight Connector 7">
            <a:extLst>
              <a:ext uri="{FF2B5EF4-FFF2-40B4-BE49-F238E27FC236}">
                <a16:creationId xmlns:a16="http://schemas.microsoft.com/office/drawing/2014/main" id="{34D8E054-8F16-DC9A-20D3-73A0AB34FC09}"/>
              </a:ext>
            </a:extLst>
          </p:cNvPr>
          <p:cNvCxnSpPr>
            <a:cxnSpLocks/>
          </p:cNvCxnSpPr>
          <p:nvPr userDrawn="1"/>
        </p:nvCxnSpPr>
        <p:spPr>
          <a:xfrm>
            <a:off x="212137" y="544706"/>
            <a:ext cx="8721233" cy="0"/>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91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Video 2">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0_Background_Motion_5">
            <a:hlinkClick r:id="" action="ppaction://media"/>
            <a:extLst>
              <a:ext uri="{FF2B5EF4-FFF2-40B4-BE49-F238E27FC236}">
                <a16:creationId xmlns:a16="http://schemas.microsoft.com/office/drawing/2014/main" id="{CE8286FC-509C-1F52-99B0-A7E399CDA72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4761" y="2381"/>
            <a:ext cx="9139240" cy="51435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39114" y="1475893"/>
            <a:ext cx="5969066" cy="3027052"/>
          </a:xfrm>
        </p:spPr>
        <p:txBody>
          <a:bodyPr anchor="t"/>
          <a:lstStyle>
            <a:lvl1pPr>
              <a:defRPr sz="4498">
                <a:solidFill>
                  <a:schemeClr val="bg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A978EAB-6849-7089-22C9-13FBB7C7782F}"/>
              </a:ext>
            </a:extLst>
          </p:cNvPr>
          <p:cNvSpPr>
            <a:spLocks noGrp="1"/>
          </p:cNvSpPr>
          <p:nvPr>
            <p:ph type="body" idx="1"/>
          </p:nvPr>
        </p:nvSpPr>
        <p:spPr>
          <a:xfrm>
            <a:off x="212138" y="179110"/>
            <a:ext cx="6754968" cy="283451"/>
          </a:xfrm>
        </p:spPr>
        <p:txBody>
          <a:bodyPr/>
          <a:lstStyle>
            <a:lvl1pPr marL="0" indent="0">
              <a:buNone/>
              <a:defRPr lang="en-GB" sz="1349" b="1" i="0" kern="1200" dirty="0">
                <a:solidFill>
                  <a:schemeClr val="bg1"/>
                </a:solidFill>
                <a:latin typeface="EYInterstate Regular" panose="02000503020000020004" pitchFamily="2" charset="0"/>
                <a:ea typeface="+mj-ea"/>
                <a:cs typeface="Arial" pitchFamily="34" charset="0"/>
              </a:defRPr>
            </a:lvl1pPr>
            <a:lvl2pPr marL="342728" indent="0">
              <a:buNone/>
              <a:defRPr sz="1499">
                <a:solidFill>
                  <a:schemeClr val="tx1">
                    <a:tint val="82000"/>
                  </a:schemeClr>
                </a:solidFill>
              </a:defRPr>
            </a:lvl2pPr>
            <a:lvl3pPr marL="685457" indent="0">
              <a:buNone/>
              <a:defRPr sz="1349">
                <a:solidFill>
                  <a:schemeClr val="tx1">
                    <a:tint val="82000"/>
                  </a:schemeClr>
                </a:solidFill>
              </a:defRPr>
            </a:lvl3pPr>
            <a:lvl4pPr marL="1028186" indent="0">
              <a:buNone/>
              <a:defRPr sz="1199">
                <a:solidFill>
                  <a:schemeClr val="tx1">
                    <a:tint val="82000"/>
                  </a:schemeClr>
                </a:solidFill>
              </a:defRPr>
            </a:lvl4pPr>
            <a:lvl5pPr marL="1370915" indent="0">
              <a:buNone/>
              <a:defRPr sz="1199">
                <a:solidFill>
                  <a:schemeClr val="tx1">
                    <a:tint val="82000"/>
                  </a:schemeClr>
                </a:solidFill>
              </a:defRPr>
            </a:lvl5pPr>
            <a:lvl6pPr marL="1713643" indent="0">
              <a:buNone/>
              <a:defRPr sz="1199">
                <a:solidFill>
                  <a:schemeClr val="tx1">
                    <a:tint val="82000"/>
                  </a:schemeClr>
                </a:solidFill>
              </a:defRPr>
            </a:lvl6pPr>
            <a:lvl7pPr marL="2056371" indent="0">
              <a:buNone/>
              <a:defRPr sz="1199">
                <a:solidFill>
                  <a:schemeClr val="tx1">
                    <a:tint val="82000"/>
                  </a:schemeClr>
                </a:solidFill>
              </a:defRPr>
            </a:lvl7pPr>
            <a:lvl8pPr marL="2399100" indent="0">
              <a:buNone/>
              <a:defRPr sz="1199">
                <a:solidFill>
                  <a:schemeClr val="tx1">
                    <a:tint val="82000"/>
                  </a:schemeClr>
                </a:solidFill>
              </a:defRPr>
            </a:lvl8pPr>
            <a:lvl9pPr marL="2741828" indent="0">
              <a:buNone/>
              <a:defRPr sz="1199">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259F2EA-39B2-D018-B85E-0A40C3337B11}"/>
              </a:ext>
            </a:extLst>
          </p:cNvPr>
          <p:cNvSpPr>
            <a:spLocks noGrp="1"/>
          </p:cNvSpPr>
          <p:nvPr>
            <p:ph type="dt" sz="half" idx="10"/>
          </p:nvPr>
        </p:nvSpPr>
        <p:spPr/>
        <p:txBody>
          <a:bodyPr/>
          <a:lstStyle/>
          <a:p>
            <a:fld id="{5DE635B3-B380-40D6-A8E5-6D517AF67A13}" type="datetime4">
              <a:rPr lang="en-GB" smtClean="0"/>
              <a:t>10 September 2025</a:t>
            </a:fld>
            <a:endParaRPr lang="en-US"/>
          </a:p>
        </p:txBody>
      </p:sp>
      <p:sp>
        <p:nvSpPr>
          <p:cNvPr id="5" name="Footer Placeholder 4">
            <a:extLst>
              <a:ext uri="{FF2B5EF4-FFF2-40B4-BE49-F238E27FC236}">
                <a16:creationId xmlns:a16="http://schemas.microsoft.com/office/drawing/2014/main" id="{E8B26323-2A40-5DE2-19FB-5B7737239975}"/>
              </a:ext>
            </a:extLst>
          </p:cNvPr>
          <p:cNvSpPr>
            <a:spLocks noGrp="1"/>
          </p:cNvSpPr>
          <p:nvPr>
            <p:ph type="ftr" sz="quarter" idx="11"/>
          </p:nvPr>
        </p:nvSpPr>
        <p:spPr/>
        <p:txBody>
          <a:body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26E32A69-6154-38DE-0A40-8D0775315BB2}"/>
              </a:ext>
            </a:extLst>
          </p:cNvPr>
          <p:cNvSpPr>
            <a:spLocks noGrp="1"/>
          </p:cNvSpPr>
          <p:nvPr>
            <p:ph type="sldNum" sz="quarter" idx="12"/>
          </p:nvPr>
        </p:nvSpPr>
        <p:spPr/>
        <p:txBody>
          <a:bodyPr/>
          <a:lstStyle/>
          <a:p>
            <a:fld id="{94FCA0F3-9F3A-694B-99BB-0E592A797735}" type="slidenum">
              <a:rPr lang="en-US" smtClean="0"/>
              <a:t>‹#›</a:t>
            </a:fld>
            <a:endParaRPr lang="en-US"/>
          </a:p>
        </p:txBody>
      </p:sp>
      <p:cxnSp>
        <p:nvCxnSpPr>
          <p:cNvPr id="8" name="Straight Connector 7">
            <a:extLst>
              <a:ext uri="{FF2B5EF4-FFF2-40B4-BE49-F238E27FC236}">
                <a16:creationId xmlns:a16="http://schemas.microsoft.com/office/drawing/2014/main" id="{34D8E054-8F16-DC9A-20D3-73A0AB34FC09}"/>
              </a:ext>
            </a:extLst>
          </p:cNvPr>
          <p:cNvCxnSpPr>
            <a:cxnSpLocks/>
          </p:cNvCxnSpPr>
          <p:nvPr userDrawn="1"/>
        </p:nvCxnSpPr>
        <p:spPr>
          <a:xfrm>
            <a:off x="212137" y="544706"/>
            <a:ext cx="8721233" cy="0"/>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08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FFC6-DEA1-5FCD-0ABD-350186ADBF5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F8D382A-150D-D8EB-DC10-0BDA892BB768}"/>
              </a:ext>
            </a:extLst>
          </p:cNvPr>
          <p:cNvSpPr>
            <a:spLocks noGrp="1"/>
          </p:cNvSpPr>
          <p:nvPr>
            <p:ph type="dt" sz="half" idx="10"/>
          </p:nvPr>
        </p:nvSpPr>
        <p:spPr/>
        <p:txBody>
          <a:bodyPr/>
          <a:lstStyle/>
          <a:p>
            <a:fld id="{7A610255-48B1-412B-AFCD-647C7CE6325E}" type="datetime4">
              <a:rPr lang="en-GB" smtClean="0"/>
              <a:t>10 September 2025</a:t>
            </a:fld>
            <a:endParaRPr lang="en-US"/>
          </a:p>
        </p:txBody>
      </p:sp>
      <p:sp>
        <p:nvSpPr>
          <p:cNvPr id="4" name="Footer Placeholder 3">
            <a:extLst>
              <a:ext uri="{FF2B5EF4-FFF2-40B4-BE49-F238E27FC236}">
                <a16:creationId xmlns:a16="http://schemas.microsoft.com/office/drawing/2014/main" id="{7B404887-2287-C581-4D31-42D15091C1A9}"/>
              </a:ext>
            </a:extLst>
          </p:cNvPr>
          <p:cNvSpPr>
            <a:spLocks noGrp="1"/>
          </p:cNvSpPr>
          <p:nvPr>
            <p:ph type="ftr" sz="quarter" idx="11"/>
          </p:nvPr>
        </p:nvSpPr>
        <p:spPr/>
        <p:txBody>
          <a:bodyPr/>
          <a:lstStyle/>
          <a:p>
            <a:r>
              <a:rPr lang="en-US"/>
              <a:t>Update on Macroeconomic, Geopolitical, and Public Policy Developments</a:t>
            </a:r>
          </a:p>
        </p:txBody>
      </p:sp>
      <p:sp>
        <p:nvSpPr>
          <p:cNvPr id="5" name="Slide Number Placeholder 4">
            <a:extLst>
              <a:ext uri="{FF2B5EF4-FFF2-40B4-BE49-F238E27FC236}">
                <a16:creationId xmlns:a16="http://schemas.microsoft.com/office/drawing/2014/main" id="{BC08FDC4-D7A1-423A-393D-40413C4607D6}"/>
              </a:ext>
            </a:extLst>
          </p:cNvPr>
          <p:cNvSpPr>
            <a:spLocks noGrp="1"/>
          </p:cNvSpPr>
          <p:nvPr>
            <p:ph type="sldNum" sz="quarter" idx="12"/>
          </p:nvPr>
        </p:nvSpPr>
        <p:spPr/>
        <p:txBody>
          <a:bodyPr/>
          <a:lstStyle/>
          <a:p>
            <a:fld id="{F1BC30E3-FFE5-4B91-AA19-87A149EBB9EE}" type="slidenum">
              <a:rPr lang="en-GB" smtClean="0"/>
              <a:pPr/>
              <a:t>‹#›</a:t>
            </a:fld>
            <a:endParaRPr lang="en-GB"/>
          </a:p>
        </p:txBody>
      </p:sp>
      <p:sp>
        <p:nvSpPr>
          <p:cNvPr id="9" name="Text Placeholder 8">
            <a:extLst>
              <a:ext uri="{FF2B5EF4-FFF2-40B4-BE49-F238E27FC236}">
                <a16:creationId xmlns:a16="http://schemas.microsoft.com/office/drawing/2014/main" id="{71BE3DA4-9524-3EE2-96E7-CED6782EB9F2}"/>
              </a:ext>
            </a:extLst>
          </p:cNvPr>
          <p:cNvSpPr>
            <a:spLocks noGrp="1"/>
          </p:cNvSpPr>
          <p:nvPr>
            <p:ph type="body" sz="quarter" idx="13"/>
          </p:nvPr>
        </p:nvSpPr>
        <p:spPr>
          <a:xfrm>
            <a:off x="439114" y="1069182"/>
            <a:ext cx="2754861" cy="2361010"/>
          </a:xfrm>
        </p:spPr>
        <p:txBody>
          <a:bodyPr/>
          <a:lstStyle>
            <a:lvl1pPr marL="0" indent="0">
              <a:buNone/>
              <a:tabLst/>
              <a:defRPr/>
            </a:lvl1pPr>
            <a:lvl2pPr marL="188906">
              <a:defRPr/>
            </a:lvl2pPr>
            <a:lvl3pPr marL="188906">
              <a:defRPr/>
            </a:lvl3pPr>
            <a:lvl4pPr marL="188906">
              <a:defRPr/>
            </a:lvl4pPr>
            <a:lvl5pPr marL="188906">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F133E2B6-7CC1-E4CE-DC67-723326E9972E}"/>
              </a:ext>
            </a:extLst>
          </p:cNvPr>
          <p:cNvSpPr>
            <a:spLocks noGrp="1"/>
          </p:cNvSpPr>
          <p:nvPr>
            <p:ph type="body" sz="quarter" idx="14"/>
          </p:nvPr>
        </p:nvSpPr>
        <p:spPr>
          <a:xfrm>
            <a:off x="4800482" y="1069181"/>
            <a:ext cx="4130796" cy="3433763"/>
          </a:xfrm>
        </p:spPr>
        <p:txBody>
          <a:bodyPr/>
          <a:lstStyle>
            <a:lvl1pPr marL="401041" indent="-401041">
              <a:spcBef>
                <a:spcPts val="899"/>
              </a:spcBef>
              <a:buClr>
                <a:schemeClr val="bg1"/>
              </a:buClr>
              <a:buSzPct val="100000"/>
              <a:buFont typeface="+mj-lt"/>
              <a:buAutoNum type="arabicPeriod"/>
              <a:tabLst/>
              <a:defRPr/>
            </a:lvl1pPr>
            <a:lvl2pPr marL="605726" indent="-186835">
              <a:buClr>
                <a:schemeClr val="tx2"/>
              </a:buClr>
              <a:tabLst/>
              <a:defRPr sz="899"/>
            </a:lvl2pPr>
            <a:lvl3pPr marL="605726" indent="-186835">
              <a:buClr>
                <a:schemeClr val="tx2"/>
              </a:buClr>
              <a:tabLst/>
              <a:defRPr sz="899"/>
            </a:lvl3pPr>
            <a:lvl4pPr marL="605726" indent="-186835">
              <a:buClr>
                <a:schemeClr val="tx2"/>
              </a:buClr>
              <a:tabLst/>
              <a:defRPr sz="899"/>
            </a:lvl4pPr>
            <a:lvl5pPr marL="605726" indent="-186835">
              <a:buClr>
                <a:schemeClr val="tx2"/>
              </a:buClr>
              <a:tabLst/>
              <a:defRPr sz="89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556458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DA4F40A2-DDB3-463A-B72B-34CBD250ECF3}"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515255" y="1172109"/>
            <a:ext cx="1312217" cy="1523494"/>
          </a:xfrm>
        </p:spPr>
        <p:txBody>
          <a:bodyPr wrap="square">
            <a:spAutoFit/>
          </a:bodyPr>
          <a:lstStyle>
            <a:lvl1pPr marL="0" indent="0">
              <a:buNone/>
              <a:defRPr sz="9895"/>
            </a:lvl1pPr>
          </a:lstStyle>
          <a:p>
            <a:pPr lvl="0"/>
            <a:r>
              <a:rPr lang="en-GB"/>
              <a:t>1</a:t>
            </a:r>
            <a:endParaRPr lang="en-US"/>
          </a:p>
        </p:txBody>
      </p:sp>
      <p:sp>
        <p:nvSpPr>
          <p:cNvPr id="12" name="Text Placeholder 11">
            <a:extLst>
              <a:ext uri="{FF2B5EF4-FFF2-40B4-BE49-F238E27FC236}">
                <a16:creationId xmlns:a16="http://schemas.microsoft.com/office/drawing/2014/main" id="{72F22FF9-556A-C2E8-B863-C4ABF9E562CA}"/>
              </a:ext>
            </a:extLst>
          </p:cNvPr>
          <p:cNvSpPr>
            <a:spLocks noGrp="1"/>
          </p:cNvSpPr>
          <p:nvPr>
            <p:ph type="body" sz="quarter" idx="14"/>
          </p:nvPr>
        </p:nvSpPr>
        <p:spPr>
          <a:xfrm>
            <a:off x="685971" y="2786063"/>
            <a:ext cx="1141501" cy="1723944"/>
          </a:xfrm>
        </p:spPr>
        <p:txBody>
          <a:bodyPr/>
          <a:lstStyle>
            <a:lvl1pPr marL="0" indent="0">
              <a:buNone/>
              <a:defRPr/>
            </a:lvl1pPr>
            <a:lvl2pPr marL="196355" indent="-196355">
              <a:tabLst/>
              <a:defRPr sz="1049"/>
            </a:lvl2pPr>
            <a:lvl3pPr>
              <a:defRPr sz="1049"/>
            </a:lvl3pPr>
            <a:lvl4pPr>
              <a:defRPr sz="1049"/>
            </a:lvl4pPr>
            <a:lvl5pPr>
              <a:defRPr sz="10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01966FF2-5428-5B69-E7AE-BFF161673D6E}"/>
              </a:ext>
            </a:extLst>
          </p:cNvPr>
          <p:cNvSpPr>
            <a:spLocks noGrp="1"/>
          </p:cNvSpPr>
          <p:nvPr>
            <p:ph type="body" sz="quarter" idx="15" hasCustomPrompt="1"/>
          </p:nvPr>
        </p:nvSpPr>
        <p:spPr>
          <a:xfrm>
            <a:off x="2217780" y="1172109"/>
            <a:ext cx="1112051" cy="1523494"/>
          </a:xfrm>
        </p:spPr>
        <p:txBody>
          <a:bodyPr wrap="square">
            <a:spAutoFit/>
          </a:bodyPr>
          <a:lstStyle>
            <a:lvl1pPr marL="0" indent="0">
              <a:buNone/>
              <a:defRPr sz="9895"/>
            </a:lvl1pPr>
          </a:lstStyle>
          <a:p>
            <a:pPr lvl="0"/>
            <a:r>
              <a:rPr lang="en-GB"/>
              <a:t>2</a:t>
            </a:r>
            <a:endParaRPr lang="en-US"/>
          </a:p>
        </p:txBody>
      </p:sp>
      <p:sp>
        <p:nvSpPr>
          <p:cNvPr id="18" name="Text Placeholder 9">
            <a:extLst>
              <a:ext uri="{FF2B5EF4-FFF2-40B4-BE49-F238E27FC236}">
                <a16:creationId xmlns:a16="http://schemas.microsoft.com/office/drawing/2014/main" id="{C6555E58-768A-349B-15E6-CC9387A3A1DB}"/>
              </a:ext>
            </a:extLst>
          </p:cNvPr>
          <p:cNvSpPr>
            <a:spLocks noGrp="1"/>
          </p:cNvSpPr>
          <p:nvPr>
            <p:ph type="body" sz="quarter" idx="17" hasCustomPrompt="1"/>
          </p:nvPr>
        </p:nvSpPr>
        <p:spPr>
          <a:xfrm>
            <a:off x="3840131" y="1172109"/>
            <a:ext cx="787065" cy="1523494"/>
          </a:xfrm>
        </p:spPr>
        <p:txBody>
          <a:bodyPr wrap="none">
            <a:spAutoFit/>
          </a:bodyPr>
          <a:lstStyle>
            <a:lvl1pPr marL="0" indent="0">
              <a:buNone/>
              <a:defRPr sz="9895"/>
            </a:lvl1pPr>
          </a:lstStyle>
          <a:p>
            <a:pPr lvl="0"/>
            <a:r>
              <a:rPr lang="en-GB"/>
              <a:t>3</a:t>
            </a:r>
            <a:endParaRPr lang="en-US"/>
          </a:p>
        </p:txBody>
      </p:sp>
      <p:sp>
        <p:nvSpPr>
          <p:cNvPr id="21" name="Text Placeholder 9">
            <a:extLst>
              <a:ext uri="{FF2B5EF4-FFF2-40B4-BE49-F238E27FC236}">
                <a16:creationId xmlns:a16="http://schemas.microsoft.com/office/drawing/2014/main" id="{49879A1E-F2F9-42BA-3328-9525ECB4546F}"/>
              </a:ext>
            </a:extLst>
          </p:cNvPr>
          <p:cNvSpPr>
            <a:spLocks noGrp="1"/>
          </p:cNvSpPr>
          <p:nvPr>
            <p:ph type="body" sz="quarter" idx="19" hasCustomPrompt="1"/>
          </p:nvPr>
        </p:nvSpPr>
        <p:spPr>
          <a:xfrm>
            <a:off x="5449187" y="1172109"/>
            <a:ext cx="787065" cy="1523494"/>
          </a:xfrm>
        </p:spPr>
        <p:txBody>
          <a:bodyPr wrap="none">
            <a:spAutoFit/>
          </a:bodyPr>
          <a:lstStyle>
            <a:lvl1pPr marL="0" indent="0">
              <a:buNone/>
              <a:defRPr sz="9895"/>
            </a:lvl1pPr>
          </a:lstStyle>
          <a:p>
            <a:pPr lvl="0"/>
            <a:r>
              <a:rPr lang="en-GB"/>
              <a:t>4</a:t>
            </a:r>
            <a:endParaRPr lang="en-US"/>
          </a:p>
        </p:txBody>
      </p:sp>
      <p:sp>
        <p:nvSpPr>
          <p:cNvPr id="24" name="Text Placeholder 9">
            <a:extLst>
              <a:ext uri="{FF2B5EF4-FFF2-40B4-BE49-F238E27FC236}">
                <a16:creationId xmlns:a16="http://schemas.microsoft.com/office/drawing/2014/main" id="{073FAA3D-00DC-42DA-E563-7837E0FE52AA}"/>
              </a:ext>
            </a:extLst>
          </p:cNvPr>
          <p:cNvSpPr>
            <a:spLocks noGrp="1"/>
          </p:cNvSpPr>
          <p:nvPr>
            <p:ph type="body" sz="quarter" idx="21" hasCustomPrompt="1"/>
          </p:nvPr>
        </p:nvSpPr>
        <p:spPr>
          <a:xfrm>
            <a:off x="7020394" y="1172109"/>
            <a:ext cx="787065" cy="1523494"/>
          </a:xfrm>
        </p:spPr>
        <p:txBody>
          <a:bodyPr wrap="none">
            <a:spAutoFit/>
          </a:bodyPr>
          <a:lstStyle>
            <a:lvl1pPr marL="0" indent="0">
              <a:buNone/>
              <a:defRPr sz="9895"/>
            </a:lvl1pPr>
          </a:lstStyle>
          <a:p>
            <a:pPr lvl="0"/>
            <a:r>
              <a:rPr lang="en-GB"/>
              <a:t>5</a:t>
            </a:r>
            <a:endParaRPr lang="en-US"/>
          </a:p>
        </p:txBody>
      </p:sp>
      <p:sp>
        <p:nvSpPr>
          <p:cNvPr id="26" name="Text Placeholder 11">
            <a:extLst>
              <a:ext uri="{FF2B5EF4-FFF2-40B4-BE49-F238E27FC236}">
                <a16:creationId xmlns:a16="http://schemas.microsoft.com/office/drawing/2014/main" id="{EC3E6048-7A96-5DFD-BE54-F7F7CB074759}"/>
              </a:ext>
            </a:extLst>
          </p:cNvPr>
          <p:cNvSpPr>
            <a:spLocks noGrp="1"/>
          </p:cNvSpPr>
          <p:nvPr>
            <p:ph type="body" sz="quarter" idx="23"/>
          </p:nvPr>
        </p:nvSpPr>
        <p:spPr>
          <a:xfrm>
            <a:off x="2289210" y="2786063"/>
            <a:ext cx="1141501" cy="1723944"/>
          </a:xfrm>
        </p:spPr>
        <p:txBody>
          <a:bodyPr/>
          <a:lstStyle>
            <a:lvl1pPr marL="0" indent="0">
              <a:buNone/>
              <a:defRPr/>
            </a:lvl1pPr>
            <a:lvl2pPr marL="196355" indent="-196355">
              <a:tabLst/>
              <a:defRPr sz="1049"/>
            </a:lvl2pPr>
            <a:lvl3pPr>
              <a:defRPr sz="1049"/>
            </a:lvl3pPr>
            <a:lvl4pPr>
              <a:defRPr sz="1049"/>
            </a:lvl4pPr>
            <a:lvl5pPr>
              <a:defRPr sz="10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11">
            <a:extLst>
              <a:ext uri="{FF2B5EF4-FFF2-40B4-BE49-F238E27FC236}">
                <a16:creationId xmlns:a16="http://schemas.microsoft.com/office/drawing/2014/main" id="{1192515D-A2F7-E10B-4A4D-D2E5F4BF4CC4}"/>
              </a:ext>
            </a:extLst>
          </p:cNvPr>
          <p:cNvSpPr>
            <a:spLocks noGrp="1"/>
          </p:cNvSpPr>
          <p:nvPr>
            <p:ph type="body" sz="quarter" idx="24"/>
          </p:nvPr>
        </p:nvSpPr>
        <p:spPr>
          <a:xfrm>
            <a:off x="3904068" y="2786063"/>
            <a:ext cx="1141501" cy="1723944"/>
          </a:xfrm>
        </p:spPr>
        <p:txBody>
          <a:bodyPr/>
          <a:lstStyle>
            <a:lvl1pPr marL="0" indent="0">
              <a:buNone/>
              <a:defRPr/>
            </a:lvl1pPr>
            <a:lvl2pPr marL="196355" indent="-196355">
              <a:tabLst/>
              <a:defRPr sz="1049"/>
            </a:lvl2pPr>
            <a:lvl3pPr>
              <a:defRPr sz="1049"/>
            </a:lvl3pPr>
            <a:lvl4pPr>
              <a:defRPr sz="1049"/>
            </a:lvl4pPr>
            <a:lvl5pPr>
              <a:defRPr sz="10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Text Placeholder 11">
            <a:extLst>
              <a:ext uri="{FF2B5EF4-FFF2-40B4-BE49-F238E27FC236}">
                <a16:creationId xmlns:a16="http://schemas.microsoft.com/office/drawing/2014/main" id="{162E052C-6192-A7C7-869E-5C4D53120906}"/>
              </a:ext>
            </a:extLst>
          </p:cNvPr>
          <p:cNvSpPr>
            <a:spLocks noGrp="1"/>
          </p:cNvSpPr>
          <p:nvPr>
            <p:ph type="body" sz="quarter" idx="25"/>
          </p:nvPr>
        </p:nvSpPr>
        <p:spPr>
          <a:xfrm>
            <a:off x="5507307" y="2786063"/>
            <a:ext cx="1141501" cy="1723944"/>
          </a:xfrm>
        </p:spPr>
        <p:txBody>
          <a:bodyPr/>
          <a:lstStyle>
            <a:lvl1pPr marL="0" indent="0">
              <a:buNone/>
              <a:defRPr/>
            </a:lvl1pPr>
            <a:lvl2pPr marL="196355" indent="-196355">
              <a:tabLst/>
              <a:defRPr sz="1049"/>
            </a:lvl2pPr>
            <a:lvl3pPr>
              <a:defRPr sz="1049"/>
            </a:lvl3pPr>
            <a:lvl4pPr>
              <a:defRPr sz="1049"/>
            </a:lvl4pPr>
            <a:lvl5pPr>
              <a:defRPr sz="10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Text Placeholder 11">
            <a:extLst>
              <a:ext uri="{FF2B5EF4-FFF2-40B4-BE49-F238E27FC236}">
                <a16:creationId xmlns:a16="http://schemas.microsoft.com/office/drawing/2014/main" id="{7A73B455-7DF1-8436-B927-D2FF9FE6D2A1}"/>
              </a:ext>
            </a:extLst>
          </p:cNvPr>
          <p:cNvSpPr>
            <a:spLocks noGrp="1"/>
          </p:cNvSpPr>
          <p:nvPr>
            <p:ph type="body" sz="quarter" idx="26"/>
          </p:nvPr>
        </p:nvSpPr>
        <p:spPr>
          <a:xfrm>
            <a:off x="7110547" y="2786063"/>
            <a:ext cx="1141501" cy="1723944"/>
          </a:xfrm>
        </p:spPr>
        <p:txBody>
          <a:bodyPr/>
          <a:lstStyle>
            <a:lvl1pPr marL="0" indent="0">
              <a:buNone/>
              <a:defRPr/>
            </a:lvl1pPr>
            <a:lvl2pPr marL="196355" indent="-196355">
              <a:tabLst/>
              <a:defRPr sz="1049"/>
            </a:lvl2pPr>
            <a:lvl3pPr>
              <a:defRPr sz="1049"/>
            </a:lvl3pPr>
            <a:lvl4pPr>
              <a:defRPr sz="1049"/>
            </a:lvl4pPr>
            <a:lvl5pPr>
              <a:defRPr sz="10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93851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ictur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en-GB" noProof="0" dirty="0"/>
              <a:t>Click to edit title</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7" name="Tijdelijke aanduiding voor datum 6"/>
          <p:cNvSpPr>
            <a:spLocks noGrp="1"/>
          </p:cNvSpPr>
          <p:nvPr>
            <p:ph type="dt" sz="half" idx="10"/>
          </p:nvPr>
        </p:nvSpPr>
        <p:spPr/>
        <p:txBody>
          <a:bodyPr/>
          <a:lstStyle/>
          <a:p>
            <a:r>
              <a:rPr lang="nl-NL"/>
              <a:t>12 September 2025</a:t>
            </a:r>
          </a:p>
        </p:txBody>
      </p:sp>
      <p:sp>
        <p:nvSpPr>
          <p:cNvPr id="8" name="Tijdelijke aanduiding voor voettekst 7"/>
          <p:cNvSpPr>
            <a:spLocks noGrp="1"/>
          </p:cNvSpPr>
          <p:nvPr>
            <p:ph type="ftr" sz="quarter" idx="11"/>
          </p:nvPr>
        </p:nvSpPr>
        <p:spPr/>
        <p:txBody>
          <a:bodyPr/>
          <a:lstStyle/>
          <a:p>
            <a:r>
              <a:rPr lang="en-US"/>
              <a:t>Fourth Seminar of ECCE - Schippers</a:t>
            </a:r>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381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Click on the icon to</a:t>
            </a:r>
            <a:br>
              <a:rPr lang="en-GB" noProof="0" dirty="0"/>
            </a:br>
            <a:r>
              <a:rPr lang="en-GB" noProof="0" dirty="0"/>
              <a:t>insert a picture</a:t>
            </a:r>
          </a:p>
        </p:txBody>
      </p:sp>
    </p:spTree>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124720F3-CDC1-4311-A670-F369B2325CA4}"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10" name="Text Placeholder 9">
            <a:extLst>
              <a:ext uri="{FF2B5EF4-FFF2-40B4-BE49-F238E27FC236}">
                <a16:creationId xmlns:a16="http://schemas.microsoft.com/office/drawing/2014/main" id="{8EC20394-F6AE-DC91-F7F3-91384D375648}"/>
              </a:ext>
            </a:extLst>
          </p:cNvPr>
          <p:cNvSpPr>
            <a:spLocks noGrp="1"/>
          </p:cNvSpPr>
          <p:nvPr>
            <p:ph type="body" sz="quarter" idx="13" hasCustomPrompt="1"/>
          </p:nvPr>
        </p:nvSpPr>
        <p:spPr>
          <a:xfrm>
            <a:off x="440540" y="3400043"/>
            <a:ext cx="1834989" cy="458773"/>
          </a:xfrm>
        </p:spPr>
        <p:txBody>
          <a:bodyPr>
            <a:noAutofit/>
          </a:bodyPr>
          <a:lstStyle>
            <a:lvl1pPr marL="0" indent="0">
              <a:lnSpc>
                <a:spcPct val="90000"/>
              </a:lnSpc>
              <a:buNone/>
              <a:defRPr sz="1799" b="1" i="0">
                <a:latin typeface="EYInterstate Regular" panose="02000503020000020004" pitchFamily="2" charset="0"/>
              </a:defRPr>
            </a:lvl1pPr>
          </a:lstStyle>
          <a:p>
            <a:pPr lvl="0"/>
            <a:r>
              <a:rPr lang="en-GB"/>
              <a:t>Name</a:t>
            </a:r>
            <a:endParaRPr lang="en-US"/>
          </a:p>
        </p:txBody>
      </p:sp>
      <p:sp>
        <p:nvSpPr>
          <p:cNvPr id="11" name="Text Placeholder 9">
            <a:extLst>
              <a:ext uri="{FF2B5EF4-FFF2-40B4-BE49-F238E27FC236}">
                <a16:creationId xmlns:a16="http://schemas.microsoft.com/office/drawing/2014/main" id="{F8C26B76-6BF1-741E-77C9-1AE58FAA9D3D}"/>
              </a:ext>
            </a:extLst>
          </p:cNvPr>
          <p:cNvSpPr>
            <a:spLocks noGrp="1"/>
          </p:cNvSpPr>
          <p:nvPr>
            <p:ph type="body" sz="quarter" idx="14" hasCustomPrompt="1"/>
          </p:nvPr>
        </p:nvSpPr>
        <p:spPr>
          <a:xfrm>
            <a:off x="440540" y="3909163"/>
            <a:ext cx="1834989" cy="207749"/>
          </a:xfrm>
        </p:spPr>
        <p:txBody>
          <a:bodyPr wrap="square">
            <a:spAutoFit/>
          </a:bodyPr>
          <a:lstStyle>
            <a:lvl1pPr marL="0" indent="0">
              <a:buNone/>
              <a:defRPr sz="1349" b="1" i="0">
                <a:solidFill>
                  <a:schemeClr val="tx2"/>
                </a:solidFill>
                <a:latin typeface="EYInterstate Regular" panose="02000503020000020004" pitchFamily="2" charset="0"/>
              </a:defRPr>
            </a:lvl1pPr>
          </a:lstStyle>
          <a:p>
            <a:pPr lvl="0"/>
            <a:r>
              <a:rPr lang="en-GB"/>
              <a:t>Job title</a:t>
            </a:r>
            <a:endParaRPr lang="en-US"/>
          </a:p>
        </p:txBody>
      </p:sp>
      <p:sp>
        <p:nvSpPr>
          <p:cNvPr id="13" name="Picture Placeholder 12">
            <a:extLst>
              <a:ext uri="{FF2B5EF4-FFF2-40B4-BE49-F238E27FC236}">
                <a16:creationId xmlns:a16="http://schemas.microsoft.com/office/drawing/2014/main" id="{BB001E4D-3FA7-6503-C0A2-BD51AE95F9EE}"/>
              </a:ext>
            </a:extLst>
          </p:cNvPr>
          <p:cNvSpPr>
            <a:spLocks noGrp="1"/>
          </p:cNvSpPr>
          <p:nvPr>
            <p:ph type="pic" sz="quarter" idx="15"/>
          </p:nvPr>
        </p:nvSpPr>
        <p:spPr>
          <a:xfrm>
            <a:off x="440065" y="1497807"/>
            <a:ext cx="1835463" cy="1716881"/>
          </a:xfrm>
        </p:spPr>
        <p:txBody>
          <a:bodyPr/>
          <a:lstStyle/>
          <a:p>
            <a:r>
              <a:rPr lang="en-GB"/>
              <a:t>Click icon to add picture</a:t>
            </a:r>
            <a:endParaRPr lang="en-US"/>
          </a:p>
        </p:txBody>
      </p:sp>
      <p:sp>
        <p:nvSpPr>
          <p:cNvPr id="14" name="Text Placeholder 9">
            <a:extLst>
              <a:ext uri="{FF2B5EF4-FFF2-40B4-BE49-F238E27FC236}">
                <a16:creationId xmlns:a16="http://schemas.microsoft.com/office/drawing/2014/main" id="{B333A0A1-09DD-8C71-420F-15D5A616166C}"/>
              </a:ext>
            </a:extLst>
          </p:cNvPr>
          <p:cNvSpPr>
            <a:spLocks noGrp="1"/>
          </p:cNvSpPr>
          <p:nvPr>
            <p:ph type="body" sz="quarter" idx="16" hasCustomPrompt="1"/>
          </p:nvPr>
        </p:nvSpPr>
        <p:spPr>
          <a:xfrm>
            <a:off x="2504605" y="3400043"/>
            <a:ext cx="1836773" cy="458773"/>
          </a:xfrm>
        </p:spPr>
        <p:txBody>
          <a:bodyPr>
            <a:noAutofit/>
          </a:bodyPr>
          <a:lstStyle>
            <a:lvl1pPr marL="0" indent="0">
              <a:lnSpc>
                <a:spcPct val="90000"/>
              </a:lnSpc>
              <a:buNone/>
              <a:defRPr sz="1799" b="1" i="0">
                <a:latin typeface="EYInterstate Regular" panose="02000503020000020004" pitchFamily="2" charset="0"/>
              </a:defRPr>
            </a:lvl1pPr>
          </a:lstStyle>
          <a:p>
            <a:pPr lvl="0"/>
            <a:r>
              <a:rPr lang="en-GB"/>
              <a:t>Name</a:t>
            </a:r>
            <a:endParaRPr lang="en-US"/>
          </a:p>
        </p:txBody>
      </p:sp>
      <p:sp>
        <p:nvSpPr>
          <p:cNvPr id="15" name="Text Placeholder 9">
            <a:extLst>
              <a:ext uri="{FF2B5EF4-FFF2-40B4-BE49-F238E27FC236}">
                <a16:creationId xmlns:a16="http://schemas.microsoft.com/office/drawing/2014/main" id="{F41829C2-7DEB-8B63-3554-5DC8D874369B}"/>
              </a:ext>
            </a:extLst>
          </p:cNvPr>
          <p:cNvSpPr>
            <a:spLocks noGrp="1"/>
          </p:cNvSpPr>
          <p:nvPr>
            <p:ph type="body" sz="quarter" idx="17" hasCustomPrompt="1"/>
          </p:nvPr>
        </p:nvSpPr>
        <p:spPr>
          <a:xfrm>
            <a:off x="2504605" y="3909163"/>
            <a:ext cx="1836773" cy="207749"/>
          </a:xfrm>
        </p:spPr>
        <p:txBody>
          <a:bodyPr wrap="square">
            <a:spAutoFit/>
          </a:bodyPr>
          <a:lstStyle>
            <a:lvl1pPr marL="0" indent="0">
              <a:buNone/>
              <a:defRPr sz="1349" b="1" i="0">
                <a:solidFill>
                  <a:schemeClr val="tx2"/>
                </a:solidFill>
                <a:latin typeface="EYInterstate Regular" panose="02000503020000020004" pitchFamily="2" charset="0"/>
              </a:defRPr>
            </a:lvl1pPr>
          </a:lstStyle>
          <a:p>
            <a:pPr lvl="0"/>
            <a:r>
              <a:rPr lang="en-GB"/>
              <a:t>Job title</a:t>
            </a:r>
            <a:endParaRPr lang="en-US"/>
          </a:p>
        </p:txBody>
      </p:sp>
      <p:sp>
        <p:nvSpPr>
          <p:cNvPr id="16" name="Picture Placeholder 12">
            <a:extLst>
              <a:ext uri="{FF2B5EF4-FFF2-40B4-BE49-F238E27FC236}">
                <a16:creationId xmlns:a16="http://schemas.microsoft.com/office/drawing/2014/main" id="{F1A377D8-6BA7-BC09-F64B-3CC3FD01FE1F}"/>
              </a:ext>
            </a:extLst>
          </p:cNvPr>
          <p:cNvSpPr>
            <a:spLocks noGrp="1"/>
          </p:cNvSpPr>
          <p:nvPr>
            <p:ph type="pic" sz="quarter" idx="18"/>
          </p:nvPr>
        </p:nvSpPr>
        <p:spPr>
          <a:xfrm>
            <a:off x="2504605" y="1497807"/>
            <a:ext cx="1836773" cy="1716881"/>
          </a:xfrm>
        </p:spPr>
        <p:txBody>
          <a:bodyPr/>
          <a:lstStyle/>
          <a:p>
            <a:r>
              <a:rPr lang="en-GB"/>
              <a:t>Click icon to add picture</a:t>
            </a:r>
            <a:endParaRPr lang="en-US"/>
          </a:p>
        </p:txBody>
      </p:sp>
      <p:sp>
        <p:nvSpPr>
          <p:cNvPr id="17" name="Text Placeholder 9">
            <a:extLst>
              <a:ext uri="{FF2B5EF4-FFF2-40B4-BE49-F238E27FC236}">
                <a16:creationId xmlns:a16="http://schemas.microsoft.com/office/drawing/2014/main" id="{8A14B937-0DCB-815D-B4DE-EF1C0E4480F0}"/>
              </a:ext>
            </a:extLst>
          </p:cNvPr>
          <p:cNvSpPr>
            <a:spLocks noGrp="1"/>
          </p:cNvSpPr>
          <p:nvPr>
            <p:ph type="body" sz="quarter" idx="19" hasCustomPrompt="1"/>
          </p:nvPr>
        </p:nvSpPr>
        <p:spPr>
          <a:xfrm>
            <a:off x="4571049" y="3400043"/>
            <a:ext cx="1837130" cy="458773"/>
          </a:xfrm>
        </p:spPr>
        <p:txBody>
          <a:bodyPr>
            <a:noAutofit/>
          </a:bodyPr>
          <a:lstStyle>
            <a:lvl1pPr marL="0" indent="0">
              <a:lnSpc>
                <a:spcPct val="90000"/>
              </a:lnSpc>
              <a:buNone/>
              <a:defRPr sz="1799" b="1" i="0">
                <a:latin typeface="EYInterstate Regular" panose="02000503020000020004" pitchFamily="2" charset="0"/>
              </a:defRPr>
            </a:lvl1pPr>
          </a:lstStyle>
          <a:p>
            <a:pPr lvl="0"/>
            <a:r>
              <a:rPr lang="en-GB"/>
              <a:t>Name</a:t>
            </a:r>
            <a:endParaRPr lang="en-US"/>
          </a:p>
        </p:txBody>
      </p:sp>
      <p:sp>
        <p:nvSpPr>
          <p:cNvPr id="18" name="Text Placeholder 9">
            <a:extLst>
              <a:ext uri="{FF2B5EF4-FFF2-40B4-BE49-F238E27FC236}">
                <a16:creationId xmlns:a16="http://schemas.microsoft.com/office/drawing/2014/main" id="{E887D87E-F25D-C6A6-0BC2-7F13E6043B28}"/>
              </a:ext>
            </a:extLst>
          </p:cNvPr>
          <p:cNvSpPr>
            <a:spLocks noGrp="1"/>
          </p:cNvSpPr>
          <p:nvPr>
            <p:ph type="body" sz="quarter" idx="20" hasCustomPrompt="1"/>
          </p:nvPr>
        </p:nvSpPr>
        <p:spPr>
          <a:xfrm>
            <a:off x="4571049" y="3909163"/>
            <a:ext cx="1837130" cy="207749"/>
          </a:xfrm>
        </p:spPr>
        <p:txBody>
          <a:bodyPr wrap="square">
            <a:spAutoFit/>
          </a:bodyPr>
          <a:lstStyle>
            <a:lvl1pPr marL="0" indent="0">
              <a:buNone/>
              <a:defRPr sz="1349" b="1" i="0">
                <a:solidFill>
                  <a:schemeClr val="tx2"/>
                </a:solidFill>
                <a:latin typeface="EYInterstate Regular" panose="02000503020000020004" pitchFamily="2" charset="0"/>
              </a:defRPr>
            </a:lvl1pPr>
          </a:lstStyle>
          <a:p>
            <a:pPr lvl="0"/>
            <a:r>
              <a:rPr lang="en-GB"/>
              <a:t>Job title</a:t>
            </a:r>
            <a:endParaRPr lang="en-US"/>
          </a:p>
        </p:txBody>
      </p:sp>
      <p:sp>
        <p:nvSpPr>
          <p:cNvPr id="19" name="Picture Placeholder 12">
            <a:extLst>
              <a:ext uri="{FF2B5EF4-FFF2-40B4-BE49-F238E27FC236}">
                <a16:creationId xmlns:a16="http://schemas.microsoft.com/office/drawing/2014/main" id="{CF382C53-A72A-7825-1A93-258C5F03B9CC}"/>
              </a:ext>
            </a:extLst>
          </p:cNvPr>
          <p:cNvSpPr>
            <a:spLocks noGrp="1"/>
          </p:cNvSpPr>
          <p:nvPr>
            <p:ph type="pic" sz="quarter" idx="21"/>
          </p:nvPr>
        </p:nvSpPr>
        <p:spPr>
          <a:xfrm>
            <a:off x="4571049" y="1497807"/>
            <a:ext cx="1837130" cy="1716881"/>
          </a:xfrm>
        </p:spPr>
        <p:txBody>
          <a:bodyPr/>
          <a:lstStyle/>
          <a:p>
            <a:r>
              <a:rPr lang="en-GB"/>
              <a:t>Click icon to add picture</a:t>
            </a:r>
            <a:endParaRPr lang="en-US"/>
          </a:p>
        </p:txBody>
      </p:sp>
      <p:sp>
        <p:nvSpPr>
          <p:cNvPr id="20" name="Text Placeholder 9">
            <a:extLst>
              <a:ext uri="{FF2B5EF4-FFF2-40B4-BE49-F238E27FC236}">
                <a16:creationId xmlns:a16="http://schemas.microsoft.com/office/drawing/2014/main" id="{CCA77CB4-3F26-703D-9030-677A7B57450B}"/>
              </a:ext>
            </a:extLst>
          </p:cNvPr>
          <p:cNvSpPr>
            <a:spLocks noGrp="1"/>
          </p:cNvSpPr>
          <p:nvPr>
            <p:ph type="body" sz="quarter" idx="22" hasCustomPrompt="1"/>
          </p:nvPr>
        </p:nvSpPr>
        <p:spPr>
          <a:xfrm>
            <a:off x="6639943" y="3400043"/>
            <a:ext cx="1837130" cy="458773"/>
          </a:xfrm>
        </p:spPr>
        <p:txBody>
          <a:bodyPr>
            <a:noAutofit/>
          </a:bodyPr>
          <a:lstStyle>
            <a:lvl1pPr marL="0" indent="0">
              <a:lnSpc>
                <a:spcPct val="90000"/>
              </a:lnSpc>
              <a:buNone/>
              <a:defRPr sz="1799" b="1" i="0">
                <a:latin typeface="EYInterstate Regular" panose="02000503020000020004" pitchFamily="2" charset="0"/>
              </a:defRPr>
            </a:lvl1pPr>
          </a:lstStyle>
          <a:p>
            <a:pPr lvl="0"/>
            <a:r>
              <a:rPr lang="en-GB"/>
              <a:t>Name</a:t>
            </a:r>
            <a:endParaRPr lang="en-US"/>
          </a:p>
        </p:txBody>
      </p:sp>
      <p:sp>
        <p:nvSpPr>
          <p:cNvPr id="21" name="Text Placeholder 9">
            <a:extLst>
              <a:ext uri="{FF2B5EF4-FFF2-40B4-BE49-F238E27FC236}">
                <a16:creationId xmlns:a16="http://schemas.microsoft.com/office/drawing/2014/main" id="{A2F8C096-C6FD-956C-A487-D36A50868B93}"/>
              </a:ext>
            </a:extLst>
          </p:cNvPr>
          <p:cNvSpPr>
            <a:spLocks noGrp="1"/>
          </p:cNvSpPr>
          <p:nvPr>
            <p:ph type="body" sz="quarter" idx="23" hasCustomPrompt="1"/>
          </p:nvPr>
        </p:nvSpPr>
        <p:spPr>
          <a:xfrm>
            <a:off x="6639943" y="3909163"/>
            <a:ext cx="1837130" cy="207749"/>
          </a:xfrm>
        </p:spPr>
        <p:txBody>
          <a:bodyPr wrap="square">
            <a:spAutoFit/>
          </a:bodyPr>
          <a:lstStyle>
            <a:lvl1pPr marL="0" indent="0">
              <a:buNone/>
              <a:defRPr sz="1349" b="1" i="0">
                <a:solidFill>
                  <a:schemeClr val="tx2"/>
                </a:solidFill>
                <a:latin typeface="EYInterstate Regular" panose="02000503020000020004" pitchFamily="2" charset="0"/>
              </a:defRPr>
            </a:lvl1pPr>
          </a:lstStyle>
          <a:p>
            <a:pPr lvl="0"/>
            <a:r>
              <a:rPr lang="en-GB"/>
              <a:t>Job title</a:t>
            </a:r>
            <a:endParaRPr lang="en-US"/>
          </a:p>
        </p:txBody>
      </p:sp>
      <p:sp>
        <p:nvSpPr>
          <p:cNvPr id="22" name="Picture Placeholder 12">
            <a:extLst>
              <a:ext uri="{FF2B5EF4-FFF2-40B4-BE49-F238E27FC236}">
                <a16:creationId xmlns:a16="http://schemas.microsoft.com/office/drawing/2014/main" id="{BEC4D255-EACA-DC23-DDB4-18458FFFFB3B}"/>
              </a:ext>
            </a:extLst>
          </p:cNvPr>
          <p:cNvSpPr>
            <a:spLocks noGrp="1"/>
          </p:cNvSpPr>
          <p:nvPr>
            <p:ph type="pic" sz="quarter" idx="24"/>
          </p:nvPr>
        </p:nvSpPr>
        <p:spPr>
          <a:xfrm>
            <a:off x="6639943" y="1497807"/>
            <a:ext cx="1837130" cy="1716881"/>
          </a:xfrm>
        </p:spPr>
        <p:txBody>
          <a:bodyPr/>
          <a:lstStyle/>
          <a:p>
            <a:r>
              <a:rPr lang="en-GB"/>
              <a:t>Click icon to add picture</a:t>
            </a:r>
            <a:endParaRPr lang="en-US"/>
          </a:p>
        </p:txBody>
      </p:sp>
    </p:spTree>
    <p:extLst>
      <p:ext uri="{BB962C8B-B14F-4D97-AF65-F5344CB8AC3E}">
        <p14:creationId xmlns:p14="http://schemas.microsoft.com/office/powerpoint/2010/main" val="988881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04648CD8-B307-812B-5BD0-91AA365C73D1}"/>
              </a:ext>
            </a:extLst>
          </p:cNvPr>
          <p:cNvSpPr>
            <a:spLocks noGrp="1"/>
          </p:cNvSpPr>
          <p:nvPr>
            <p:ph type="media" sz="quarter" idx="13"/>
          </p:nvPr>
        </p:nvSpPr>
        <p:spPr>
          <a:xfrm>
            <a:off x="0" y="0"/>
            <a:ext cx="9144000" cy="5143500"/>
          </a:xfrm>
        </p:spPr>
        <p:txBody>
          <a:bodyPr/>
          <a:lstStyle/>
          <a:p>
            <a:r>
              <a:rPr lang="en-GB"/>
              <a:t>Click icon to add media</a:t>
            </a:r>
            <a:endParaRPr lang="en-US"/>
          </a:p>
        </p:txBody>
      </p:sp>
    </p:spTree>
    <p:extLst>
      <p:ext uri="{BB962C8B-B14F-4D97-AF65-F5344CB8AC3E}">
        <p14:creationId xmlns:p14="http://schemas.microsoft.com/office/powerpoint/2010/main" val="20179075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rge Stat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2407BC67-268C-4A00-92C2-8F933F1FF7F5}"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9" name="Text Placeholder 17">
            <a:extLst>
              <a:ext uri="{FF2B5EF4-FFF2-40B4-BE49-F238E27FC236}">
                <a16:creationId xmlns:a16="http://schemas.microsoft.com/office/drawing/2014/main" id="{8B0D2B28-6F75-3916-E367-4C88AF8705BC}"/>
              </a:ext>
            </a:extLst>
          </p:cNvPr>
          <p:cNvSpPr>
            <a:spLocks noGrp="1"/>
          </p:cNvSpPr>
          <p:nvPr>
            <p:ph type="body" sz="quarter" idx="13"/>
          </p:nvPr>
        </p:nvSpPr>
        <p:spPr>
          <a:xfrm>
            <a:off x="439113" y="1497808"/>
            <a:ext cx="8246295" cy="2871824"/>
          </a:xfrm>
        </p:spPr>
        <p:txBody>
          <a:bodyPr/>
          <a:lstStyle>
            <a:lvl1pPr marL="0" indent="0">
              <a:lnSpc>
                <a:spcPct val="80000"/>
              </a:lnSpc>
              <a:buNone/>
              <a:defRPr sz="5997" b="1" i="0">
                <a:solidFill>
                  <a:schemeClr val="bg1"/>
                </a:solidFill>
                <a:latin typeface="EYInterstate Regular" panose="02000503020000020004" pitchFamily="2" charset="0"/>
              </a:defRPr>
            </a:lvl1pPr>
            <a:lvl2pPr marL="193976" indent="-193976">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130E5949-BE3C-CC92-8AC3-D524C64FF05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9685193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and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73215BD4-56C0-49BB-80EC-259D7F7A8A6A}"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8" name="Picture Placeholder 12">
            <a:extLst>
              <a:ext uri="{FF2B5EF4-FFF2-40B4-BE49-F238E27FC236}">
                <a16:creationId xmlns:a16="http://schemas.microsoft.com/office/drawing/2014/main" id="{8FBF3638-7225-18B2-CED8-1690DF96AE83}"/>
              </a:ext>
            </a:extLst>
          </p:cNvPr>
          <p:cNvSpPr>
            <a:spLocks noGrp="1"/>
          </p:cNvSpPr>
          <p:nvPr>
            <p:ph type="pic" sz="quarter" idx="24"/>
          </p:nvPr>
        </p:nvSpPr>
        <p:spPr>
          <a:xfrm>
            <a:off x="6408180" y="1497807"/>
            <a:ext cx="2295519" cy="2361010"/>
          </a:xfrm>
        </p:spPr>
        <p:txBody>
          <a:bodyPr/>
          <a:lstStyle/>
          <a:p>
            <a:r>
              <a:rPr lang="en-GB"/>
              <a:t>Click icon to add picture</a:t>
            </a:r>
            <a:endParaRPr lang="en-US"/>
          </a:p>
        </p:txBody>
      </p:sp>
      <p:sp>
        <p:nvSpPr>
          <p:cNvPr id="9" name="Text Placeholder 9">
            <a:extLst>
              <a:ext uri="{FF2B5EF4-FFF2-40B4-BE49-F238E27FC236}">
                <a16:creationId xmlns:a16="http://schemas.microsoft.com/office/drawing/2014/main" id="{89D453A0-B7EB-6E5E-2AE2-19ACFA9C7640}"/>
              </a:ext>
            </a:extLst>
          </p:cNvPr>
          <p:cNvSpPr>
            <a:spLocks noGrp="1"/>
          </p:cNvSpPr>
          <p:nvPr>
            <p:ph type="body" sz="quarter" idx="13" hasCustomPrompt="1"/>
          </p:nvPr>
        </p:nvSpPr>
        <p:spPr>
          <a:xfrm>
            <a:off x="670599" y="3609687"/>
            <a:ext cx="2118686" cy="145424"/>
          </a:xfrm>
        </p:spPr>
        <p:txBody>
          <a:bodyPr>
            <a:spAutoFit/>
          </a:bodyPr>
          <a:lstStyle>
            <a:lvl1pPr marL="0" indent="0">
              <a:lnSpc>
                <a:spcPct val="90000"/>
              </a:lnSpc>
              <a:buNone/>
              <a:defRPr sz="1049" b="1" i="0">
                <a:solidFill>
                  <a:schemeClr val="tx2"/>
                </a:solidFill>
                <a:latin typeface="+mn-lt"/>
              </a:defRPr>
            </a:lvl1pPr>
          </a:lstStyle>
          <a:p>
            <a:pPr lvl="0"/>
            <a:r>
              <a:rPr lang="en-GB"/>
              <a:t>Name</a:t>
            </a:r>
            <a:endParaRPr lang="en-US"/>
          </a:p>
        </p:txBody>
      </p:sp>
      <p:sp>
        <p:nvSpPr>
          <p:cNvPr id="12" name="Text Placeholder 9">
            <a:extLst>
              <a:ext uri="{FF2B5EF4-FFF2-40B4-BE49-F238E27FC236}">
                <a16:creationId xmlns:a16="http://schemas.microsoft.com/office/drawing/2014/main" id="{DFE8FA08-24EC-3F9B-6210-E565DC326FFB}"/>
              </a:ext>
            </a:extLst>
          </p:cNvPr>
          <p:cNvSpPr>
            <a:spLocks noGrp="1"/>
          </p:cNvSpPr>
          <p:nvPr>
            <p:ph type="body" sz="quarter" idx="14" hasCustomPrompt="1"/>
          </p:nvPr>
        </p:nvSpPr>
        <p:spPr>
          <a:xfrm>
            <a:off x="670599" y="3761325"/>
            <a:ext cx="2118686" cy="126958"/>
          </a:xfrm>
        </p:spPr>
        <p:txBody>
          <a:bodyPr>
            <a:spAutoFit/>
          </a:bodyPr>
          <a:lstStyle>
            <a:lvl1pPr marL="0" indent="0">
              <a:buNone/>
              <a:defRPr sz="824" b="1" i="0">
                <a:solidFill>
                  <a:schemeClr val="bg1"/>
                </a:solidFill>
                <a:latin typeface="+mn-lt"/>
              </a:defRPr>
            </a:lvl1pPr>
          </a:lstStyle>
          <a:p>
            <a:pPr lvl="0"/>
            <a:r>
              <a:rPr lang="en-GB"/>
              <a:t>Job title</a:t>
            </a:r>
            <a:endParaRPr lang="en-US"/>
          </a:p>
        </p:txBody>
      </p:sp>
      <p:sp>
        <p:nvSpPr>
          <p:cNvPr id="24" name="Text Placeholder 23">
            <a:extLst>
              <a:ext uri="{FF2B5EF4-FFF2-40B4-BE49-F238E27FC236}">
                <a16:creationId xmlns:a16="http://schemas.microsoft.com/office/drawing/2014/main" id="{B7DDC4DC-3E82-DEF0-C76F-5B775F3E8711}"/>
              </a:ext>
            </a:extLst>
          </p:cNvPr>
          <p:cNvSpPr>
            <a:spLocks noGrp="1"/>
          </p:cNvSpPr>
          <p:nvPr>
            <p:ph type="body" sz="quarter" idx="25" hasCustomPrompt="1"/>
          </p:nvPr>
        </p:nvSpPr>
        <p:spPr>
          <a:xfrm>
            <a:off x="670599" y="1388747"/>
            <a:ext cx="5584336" cy="2041445"/>
          </a:xfrm>
        </p:spPr>
        <p:txBody>
          <a:bodyPr/>
          <a:lstStyle>
            <a:lvl1pPr marL="0" indent="0">
              <a:buNone/>
              <a:defRPr sz="3599" b="1" i="0">
                <a:latin typeface="EYInterstate Regular" panose="02000503020000020004" pitchFamily="2" charset="0"/>
              </a:defRPr>
            </a:lvl1pPr>
          </a:lstStyle>
          <a:p>
            <a:pPr lvl="0"/>
            <a:r>
              <a:rPr lang="en-GB"/>
              <a:t>Quote goes here.”</a:t>
            </a:r>
          </a:p>
        </p:txBody>
      </p:sp>
      <p:sp>
        <p:nvSpPr>
          <p:cNvPr id="25" name="Text Placeholder 23">
            <a:extLst>
              <a:ext uri="{FF2B5EF4-FFF2-40B4-BE49-F238E27FC236}">
                <a16:creationId xmlns:a16="http://schemas.microsoft.com/office/drawing/2014/main" id="{FC6C4D59-EC8E-E1D5-6769-91FC5F8C35E1}"/>
              </a:ext>
            </a:extLst>
          </p:cNvPr>
          <p:cNvSpPr>
            <a:spLocks noGrp="1"/>
          </p:cNvSpPr>
          <p:nvPr>
            <p:ph type="body" sz="quarter" idx="26" hasCustomPrompt="1"/>
          </p:nvPr>
        </p:nvSpPr>
        <p:spPr>
          <a:xfrm>
            <a:off x="359434" y="1388746"/>
            <a:ext cx="284219" cy="548640"/>
          </a:xfrm>
        </p:spPr>
        <p:txBody>
          <a:bodyPr/>
          <a:lstStyle>
            <a:lvl1pPr marL="0" indent="0">
              <a:buNone/>
              <a:defRPr sz="3599" b="1" i="0">
                <a:latin typeface="EYInterstate Regular" panose="02000503020000020004" pitchFamily="2" charset="0"/>
              </a:defRPr>
            </a:lvl1pPr>
          </a:lstStyle>
          <a:p>
            <a:pPr lvl="0"/>
            <a:r>
              <a:rPr lang="en-GB"/>
              <a:t>“</a:t>
            </a:r>
          </a:p>
        </p:txBody>
      </p:sp>
    </p:spTree>
    <p:extLst>
      <p:ext uri="{BB962C8B-B14F-4D97-AF65-F5344CB8AC3E}">
        <p14:creationId xmlns:p14="http://schemas.microsoft.com/office/powerpoint/2010/main" val="31335434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Quote and Full Image">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C52E6A9-2005-5F57-5ACF-8C125620144A}"/>
              </a:ext>
            </a:extLst>
          </p:cNvPr>
          <p:cNvSpPr>
            <a:spLocks noGrp="1"/>
          </p:cNvSpPr>
          <p:nvPr>
            <p:ph type="pic" sz="quarter" idx="28"/>
          </p:nvPr>
        </p:nvSpPr>
        <p:spPr>
          <a:xfrm>
            <a:off x="1" y="0"/>
            <a:ext cx="9143999" cy="5143500"/>
          </a:xfrm>
          <a:custGeom>
            <a:avLst/>
            <a:gdLst>
              <a:gd name="connsiteX0" fmla="*/ 11692405 w 12198349"/>
              <a:gd name="connsiteY0" fmla="*/ 6469097 h 6858000"/>
              <a:gd name="connsiteX1" fmla="*/ 11752212 w 12198349"/>
              <a:gd name="connsiteY1" fmla="*/ 6574213 h 6858000"/>
              <a:gd name="connsiteX2" fmla="*/ 11752212 w 12198349"/>
              <a:gd name="connsiteY2" fmla="*/ 6644894 h 6858000"/>
              <a:gd name="connsiteX3" fmla="*/ 11804770 w 12198349"/>
              <a:gd name="connsiteY3" fmla="*/ 6644894 h 6858000"/>
              <a:gd name="connsiteX4" fmla="*/ 11804770 w 12198349"/>
              <a:gd name="connsiteY4" fmla="*/ 6574213 h 6858000"/>
              <a:gd name="connsiteX5" fmla="*/ 11866390 w 12198349"/>
              <a:gd name="connsiteY5" fmla="*/ 6469097 h 6858000"/>
              <a:gd name="connsiteX6" fmla="*/ 11808395 w 12198349"/>
              <a:gd name="connsiteY6" fmla="*/ 6469097 h 6858000"/>
              <a:gd name="connsiteX7" fmla="*/ 11779398 w 12198349"/>
              <a:gd name="connsiteY7" fmla="*/ 6527092 h 6858000"/>
              <a:gd name="connsiteX8" fmla="*/ 11750400 w 12198349"/>
              <a:gd name="connsiteY8" fmla="*/ 6469097 h 6858000"/>
              <a:gd name="connsiteX9" fmla="*/ 11574602 w 12198349"/>
              <a:gd name="connsiteY9" fmla="*/ 6469097 h 6858000"/>
              <a:gd name="connsiteX10" fmla="*/ 11574602 w 12198349"/>
              <a:gd name="connsiteY10" fmla="*/ 6644894 h 6858000"/>
              <a:gd name="connsiteX11" fmla="*/ 11715965 w 12198349"/>
              <a:gd name="connsiteY11" fmla="*/ 6644894 h 6858000"/>
              <a:gd name="connsiteX12" fmla="*/ 11715965 w 12198349"/>
              <a:gd name="connsiteY12" fmla="*/ 6603210 h 6858000"/>
              <a:gd name="connsiteX13" fmla="*/ 11628972 w 12198349"/>
              <a:gd name="connsiteY13" fmla="*/ 6603210 h 6858000"/>
              <a:gd name="connsiteX14" fmla="*/ 11628972 w 12198349"/>
              <a:gd name="connsiteY14" fmla="*/ 6574213 h 6858000"/>
              <a:gd name="connsiteX15" fmla="*/ 11692404 w 12198349"/>
              <a:gd name="connsiteY15" fmla="*/ 6574213 h 6858000"/>
              <a:gd name="connsiteX16" fmla="*/ 11692404 w 12198349"/>
              <a:gd name="connsiteY16" fmla="*/ 6537966 h 6858000"/>
              <a:gd name="connsiteX17" fmla="*/ 11628972 w 12198349"/>
              <a:gd name="connsiteY17" fmla="*/ 6537966 h 6858000"/>
              <a:gd name="connsiteX18" fmla="*/ 11628972 w 12198349"/>
              <a:gd name="connsiteY18" fmla="*/ 6508969 h 6858000"/>
              <a:gd name="connsiteX19" fmla="*/ 11697842 w 12198349"/>
              <a:gd name="connsiteY19" fmla="*/ 6508969 h 6858000"/>
              <a:gd name="connsiteX20" fmla="*/ 11674281 w 12198349"/>
              <a:gd name="connsiteY20" fmla="*/ 6469097 h 6858000"/>
              <a:gd name="connsiteX21" fmla="*/ 11918948 w 12198349"/>
              <a:gd name="connsiteY21" fmla="*/ 6289675 h 6858000"/>
              <a:gd name="connsiteX22" fmla="*/ 11572790 w 12198349"/>
              <a:gd name="connsiteY22" fmla="*/ 6416539 h 6858000"/>
              <a:gd name="connsiteX23" fmla="*/ 11918948 w 12198349"/>
              <a:gd name="connsiteY23" fmla="*/ 6354919 h 6858000"/>
              <a:gd name="connsiteX24" fmla="*/ 0 w 12198349"/>
              <a:gd name="connsiteY24" fmla="*/ 0 h 6858000"/>
              <a:gd name="connsiteX25" fmla="*/ 6099175 w 12198349"/>
              <a:gd name="connsiteY25" fmla="*/ 0 h 6858000"/>
              <a:gd name="connsiteX26" fmla="*/ 6499225 w 12198349"/>
              <a:gd name="connsiteY26" fmla="*/ 0 h 6858000"/>
              <a:gd name="connsiteX27" fmla="*/ 12198349 w 12198349"/>
              <a:gd name="connsiteY27" fmla="*/ 0 h 6858000"/>
              <a:gd name="connsiteX28" fmla="*/ 12198349 w 12198349"/>
              <a:gd name="connsiteY28" fmla="*/ 6858000 h 6858000"/>
              <a:gd name="connsiteX29" fmla="*/ 6499225 w 12198349"/>
              <a:gd name="connsiteY29" fmla="*/ 6858000 h 6858000"/>
              <a:gd name="connsiteX30" fmla="*/ 6099175 w 12198349"/>
              <a:gd name="connsiteY30" fmla="*/ 6858000 h 6858000"/>
              <a:gd name="connsiteX31" fmla="*/ 0 w 12198349"/>
              <a:gd name="connsiteY3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98349" h="6858000">
                <a:moveTo>
                  <a:pt x="11692405" y="6469097"/>
                </a:moveTo>
                <a:lnTo>
                  <a:pt x="11752212" y="6574213"/>
                </a:lnTo>
                <a:lnTo>
                  <a:pt x="11752212" y="6644894"/>
                </a:lnTo>
                <a:lnTo>
                  <a:pt x="11804770" y="6644894"/>
                </a:lnTo>
                <a:lnTo>
                  <a:pt x="11804770" y="6574213"/>
                </a:lnTo>
                <a:lnTo>
                  <a:pt x="11866390" y="6469097"/>
                </a:lnTo>
                <a:lnTo>
                  <a:pt x="11808395" y="6469097"/>
                </a:lnTo>
                <a:lnTo>
                  <a:pt x="11779398" y="6527092"/>
                </a:lnTo>
                <a:lnTo>
                  <a:pt x="11750400" y="6469097"/>
                </a:lnTo>
                <a:close/>
                <a:moveTo>
                  <a:pt x="11574602" y="6469097"/>
                </a:moveTo>
                <a:lnTo>
                  <a:pt x="11574602" y="6644894"/>
                </a:lnTo>
                <a:lnTo>
                  <a:pt x="11715965" y="6644894"/>
                </a:lnTo>
                <a:lnTo>
                  <a:pt x="11715965" y="6603210"/>
                </a:lnTo>
                <a:lnTo>
                  <a:pt x="11628972" y="6603210"/>
                </a:lnTo>
                <a:lnTo>
                  <a:pt x="11628972" y="6574213"/>
                </a:lnTo>
                <a:lnTo>
                  <a:pt x="11692404" y="6574213"/>
                </a:lnTo>
                <a:lnTo>
                  <a:pt x="11692404" y="6537966"/>
                </a:lnTo>
                <a:lnTo>
                  <a:pt x="11628972" y="6537966"/>
                </a:lnTo>
                <a:lnTo>
                  <a:pt x="11628972" y="6508969"/>
                </a:lnTo>
                <a:lnTo>
                  <a:pt x="11697842" y="6508969"/>
                </a:lnTo>
                <a:lnTo>
                  <a:pt x="11674281" y="6469097"/>
                </a:lnTo>
                <a:close/>
                <a:moveTo>
                  <a:pt x="11918948" y="6289675"/>
                </a:moveTo>
                <a:lnTo>
                  <a:pt x="11572790" y="6416539"/>
                </a:lnTo>
                <a:lnTo>
                  <a:pt x="11918948" y="6354919"/>
                </a:lnTo>
                <a:close/>
                <a:moveTo>
                  <a:pt x="0" y="0"/>
                </a:moveTo>
                <a:lnTo>
                  <a:pt x="6099175" y="0"/>
                </a:lnTo>
                <a:lnTo>
                  <a:pt x="6499225" y="0"/>
                </a:lnTo>
                <a:lnTo>
                  <a:pt x="12198349" y="0"/>
                </a:lnTo>
                <a:lnTo>
                  <a:pt x="12198349" y="6858000"/>
                </a:lnTo>
                <a:lnTo>
                  <a:pt x="6499225" y="6858000"/>
                </a:lnTo>
                <a:lnTo>
                  <a:pt x="6099175" y="6858000"/>
                </a:lnTo>
                <a:lnTo>
                  <a:pt x="0" y="6858000"/>
                </a:lnTo>
                <a:close/>
              </a:path>
            </a:pathLst>
          </a:custGeom>
        </p:spPr>
        <p:txBody>
          <a:bodyPr wrap="square">
            <a:noAutofit/>
          </a:bodyPr>
          <a:lstStyle/>
          <a:p>
            <a:r>
              <a:rPr lang="en-GB"/>
              <a:t>Click icon to add picture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ED983D67-B7C6-411A-B9B7-73A821B386B1}"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24" name="Text Placeholder 23">
            <a:extLst>
              <a:ext uri="{FF2B5EF4-FFF2-40B4-BE49-F238E27FC236}">
                <a16:creationId xmlns:a16="http://schemas.microsoft.com/office/drawing/2014/main" id="{B7DDC4DC-3E82-DEF0-C76F-5B775F3E8711}"/>
              </a:ext>
            </a:extLst>
          </p:cNvPr>
          <p:cNvSpPr>
            <a:spLocks noGrp="1"/>
          </p:cNvSpPr>
          <p:nvPr>
            <p:ph type="body" sz="quarter" idx="25" hasCustomPrompt="1"/>
          </p:nvPr>
        </p:nvSpPr>
        <p:spPr>
          <a:xfrm>
            <a:off x="670599" y="958931"/>
            <a:ext cx="5584336" cy="2471261"/>
          </a:xfrm>
        </p:spPr>
        <p:txBody>
          <a:bodyPr/>
          <a:lstStyle>
            <a:lvl1pPr marL="0" indent="0">
              <a:buNone/>
              <a:defRPr sz="3599" b="1" i="0">
                <a:latin typeface="EYInterstate Regular" panose="02000503020000020004" pitchFamily="2" charset="0"/>
              </a:defRPr>
            </a:lvl1pPr>
          </a:lstStyle>
          <a:p>
            <a:pPr lvl="0"/>
            <a:r>
              <a:rPr lang="en-GB"/>
              <a:t>Quote goes here.”</a:t>
            </a:r>
          </a:p>
        </p:txBody>
      </p:sp>
      <p:sp>
        <p:nvSpPr>
          <p:cNvPr id="25" name="Text Placeholder 23">
            <a:extLst>
              <a:ext uri="{FF2B5EF4-FFF2-40B4-BE49-F238E27FC236}">
                <a16:creationId xmlns:a16="http://schemas.microsoft.com/office/drawing/2014/main" id="{FC6C4D59-EC8E-E1D5-6769-91FC5F8C35E1}"/>
              </a:ext>
            </a:extLst>
          </p:cNvPr>
          <p:cNvSpPr>
            <a:spLocks noGrp="1"/>
          </p:cNvSpPr>
          <p:nvPr>
            <p:ph type="body" sz="quarter" idx="26" hasCustomPrompt="1"/>
          </p:nvPr>
        </p:nvSpPr>
        <p:spPr>
          <a:xfrm>
            <a:off x="359434" y="958930"/>
            <a:ext cx="284219" cy="548640"/>
          </a:xfrm>
        </p:spPr>
        <p:txBody>
          <a:bodyPr/>
          <a:lstStyle>
            <a:lvl1pPr marL="0" indent="0">
              <a:buNone/>
              <a:defRPr sz="3599" b="1" i="0">
                <a:latin typeface="EYInterstate Regular" panose="02000503020000020004" pitchFamily="2" charset="0"/>
              </a:defRPr>
            </a:lvl1pPr>
          </a:lstStyle>
          <a:p>
            <a:pPr lvl="0"/>
            <a:r>
              <a:rPr lang="en-GB"/>
              <a:t>“</a:t>
            </a:r>
          </a:p>
        </p:txBody>
      </p:sp>
      <p:sp>
        <p:nvSpPr>
          <p:cNvPr id="3" name="Text Placeholder 9">
            <a:extLst>
              <a:ext uri="{FF2B5EF4-FFF2-40B4-BE49-F238E27FC236}">
                <a16:creationId xmlns:a16="http://schemas.microsoft.com/office/drawing/2014/main" id="{5E36E568-550F-3059-8597-9DCF526E3C91}"/>
              </a:ext>
            </a:extLst>
          </p:cNvPr>
          <p:cNvSpPr>
            <a:spLocks noGrp="1"/>
          </p:cNvSpPr>
          <p:nvPr>
            <p:ph type="body" sz="quarter" idx="13" hasCustomPrompt="1"/>
          </p:nvPr>
        </p:nvSpPr>
        <p:spPr>
          <a:xfrm>
            <a:off x="670599" y="3609687"/>
            <a:ext cx="2118686" cy="145424"/>
          </a:xfrm>
        </p:spPr>
        <p:txBody>
          <a:bodyPr>
            <a:spAutoFit/>
          </a:bodyPr>
          <a:lstStyle>
            <a:lvl1pPr marL="0" indent="0">
              <a:lnSpc>
                <a:spcPct val="90000"/>
              </a:lnSpc>
              <a:buNone/>
              <a:defRPr sz="1049" b="1" i="0">
                <a:solidFill>
                  <a:schemeClr val="tx2"/>
                </a:solidFill>
                <a:latin typeface="+mn-lt"/>
              </a:defRPr>
            </a:lvl1pPr>
          </a:lstStyle>
          <a:p>
            <a:pPr lvl="0"/>
            <a:r>
              <a:rPr lang="en-GB"/>
              <a:t>Name</a:t>
            </a:r>
            <a:endParaRPr lang="en-US"/>
          </a:p>
        </p:txBody>
      </p:sp>
      <p:sp>
        <p:nvSpPr>
          <p:cNvPr id="7" name="Text Placeholder 9">
            <a:extLst>
              <a:ext uri="{FF2B5EF4-FFF2-40B4-BE49-F238E27FC236}">
                <a16:creationId xmlns:a16="http://schemas.microsoft.com/office/drawing/2014/main" id="{14809DFD-A262-3E2F-948D-A464DC45771B}"/>
              </a:ext>
            </a:extLst>
          </p:cNvPr>
          <p:cNvSpPr>
            <a:spLocks noGrp="1"/>
          </p:cNvSpPr>
          <p:nvPr>
            <p:ph type="body" sz="quarter" idx="14" hasCustomPrompt="1"/>
          </p:nvPr>
        </p:nvSpPr>
        <p:spPr>
          <a:xfrm>
            <a:off x="670599" y="3761325"/>
            <a:ext cx="2118686" cy="126958"/>
          </a:xfrm>
        </p:spPr>
        <p:txBody>
          <a:bodyPr>
            <a:spAutoFit/>
          </a:bodyPr>
          <a:lstStyle>
            <a:lvl1pPr marL="0" indent="0">
              <a:buNone/>
              <a:defRPr sz="824" b="1" i="0">
                <a:solidFill>
                  <a:schemeClr val="bg1"/>
                </a:solidFill>
                <a:latin typeface="+mn-lt"/>
              </a:defRPr>
            </a:lvl1pPr>
          </a:lstStyle>
          <a:p>
            <a:pPr lvl="0"/>
            <a:r>
              <a:rPr lang="en-GB"/>
              <a:t>Job title</a:t>
            </a:r>
            <a:endParaRPr lang="en-US"/>
          </a:p>
        </p:txBody>
      </p:sp>
      <p:grpSp>
        <p:nvGrpSpPr>
          <p:cNvPr id="15" name="Group 4">
            <a:extLst>
              <a:ext uri="{FF2B5EF4-FFF2-40B4-BE49-F238E27FC236}">
                <a16:creationId xmlns:a16="http://schemas.microsoft.com/office/drawing/2014/main" id="{48490D11-551D-C841-BBB7-92749694FD74}"/>
              </a:ext>
            </a:extLst>
          </p:cNvPr>
          <p:cNvGrpSpPr>
            <a:grpSpLocks noChangeAspect="1"/>
          </p:cNvGrpSpPr>
          <p:nvPr userDrawn="1"/>
        </p:nvGrpSpPr>
        <p:grpSpPr bwMode="auto">
          <a:xfrm>
            <a:off x="8675076" y="4717258"/>
            <a:ext cx="259484" cy="266414"/>
            <a:chOff x="7110" y="4004"/>
            <a:chExt cx="191" cy="196"/>
          </a:xfrm>
        </p:grpSpPr>
        <p:sp>
          <p:nvSpPr>
            <p:cNvPr id="16" name="Freeform 5">
              <a:extLst>
                <a:ext uri="{FF2B5EF4-FFF2-40B4-BE49-F238E27FC236}">
                  <a16:creationId xmlns:a16="http://schemas.microsoft.com/office/drawing/2014/main" id="{58C158D0-2283-7EF4-43A1-4A17A7260C0E}"/>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latin typeface="+mn-lt"/>
              </a:endParaRPr>
            </a:p>
          </p:txBody>
        </p:sp>
        <p:sp>
          <p:nvSpPr>
            <p:cNvPr id="17" name="Freeform 6">
              <a:extLst>
                <a:ext uri="{FF2B5EF4-FFF2-40B4-BE49-F238E27FC236}">
                  <a16:creationId xmlns:a16="http://schemas.microsoft.com/office/drawing/2014/main" id="{520D32CB-C7AB-E6C0-C080-3E2B49B4ED6E}"/>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latin typeface="+mn-lt"/>
              </a:endParaRPr>
            </a:p>
          </p:txBody>
        </p:sp>
        <p:sp>
          <p:nvSpPr>
            <p:cNvPr id="18" name="Freeform 7">
              <a:extLst>
                <a:ext uri="{FF2B5EF4-FFF2-40B4-BE49-F238E27FC236}">
                  <a16:creationId xmlns:a16="http://schemas.microsoft.com/office/drawing/2014/main" id="{B44742AF-AF0F-6CAF-C462-45AED6683A9E}"/>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latin typeface="+mn-lt"/>
              </a:endParaRPr>
            </a:p>
          </p:txBody>
        </p:sp>
      </p:grpSp>
    </p:spTree>
    <p:extLst>
      <p:ext uri="{BB962C8B-B14F-4D97-AF65-F5344CB8AC3E}">
        <p14:creationId xmlns:p14="http://schemas.microsoft.com/office/powerpoint/2010/main" val="41605727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ey Message and Image">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C624DBC-F5AC-F898-F650-6A8504738440}"/>
              </a:ext>
            </a:extLst>
          </p:cNvPr>
          <p:cNvSpPr>
            <a:spLocks noGrp="1"/>
          </p:cNvSpPr>
          <p:nvPr>
            <p:ph type="pic" sz="quarter" idx="15"/>
          </p:nvPr>
        </p:nvSpPr>
        <p:spPr>
          <a:xfrm>
            <a:off x="1" y="0"/>
            <a:ext cx="9143999" cy="5143500"/>
          </a:xfrm>
          <a:custGeom>
            <a:avLst/>
            <a:gdLst>
              <a:gd name="connsiteX0" fmla="*/ 11692406 w 12198350"/>
              <a:gd name="connsiteY0" fmla="*/ 6469097 h 6858000"/>
              <a:gd name="connsiteX1" fmla="*/ 11752213 w 12198350"/>
              <a:gd name="connsiteY1" fmla="*/ 6574213 h 6858000"/>
              <a:gd name="connsiteX2" fmla="*/ 11752213 w 12198350"/>
              <a:gd name="connsiteY2" fmla="*/ 6644894 h 6858000"/>
              <a:gd name="connsiteX3" fmla="*/ 11804771 w 12198350"/>
              <a:gd name="connsiteY3" fmla="*/ 6644894 h 6858000"/>
              <a:gd name="connsiteX4" fmla="*/ 11804771 w 12198350"/>
              <a:gd name="connsiteY4" fmla="*/ 6574213 h 6858000"/>
              <a:gd name="connsiteX5" fmla="*/ 11866391 w 12198350"/>
              <a:gd name="connsiteY5" fmla="*/ 6469097 h 6858000"/>
              <a:gd name="connsiteX6" fmla="*/ 11808396 w 12198350"/>
              <a:gd name="connsiteY6" fmla="*/ 6469097 h 6858000"/>
              <a:gd name="connsiteX7" fmla="*/ 11779399 w 12198350"/>
              <a:gd name="connsiteY7" fmla="*/ 6527092 h 6858000"/>
              <a:gd name="connsiteX8" fmla="*/ 11750401 w 12198350"/>
              <a:gd name="connsiteY8" fmla="*/ 6469097 h 6858000"/>
              <a:gd name="connsiteX9" fmla="*/ 11574603 w 12198350"/>
              <a:gd name="connsiteY9" fmla="*/ 6469097 h 6858000"/>
              <a:gd name="connsiteX10" fmla="*/ 11574603 w 12198350"/>
              <a:gd name="connsiteY10" fmla="*/ 6644894 h 6858000"/>
              <a:gd name="connsiteX11" fmla="*/ 11715966 w 12198350"/>
              <a:gd name="connsiteY11" fmla="*/ 6644894 h 6858000"/>
              <a:gd name="connsiteX12" fmla="*/ 11715966 w 12198350"/>
              <a:gd name="connsiteY12" fmla="*/ 6603210 h 6858000"/>
              <a:gd name="connsiteX13" fmla="*/ 11628973 w 12198350"/>
              <a:gd name="connsiteY13" fmla="*/ 6603210 h 6858000"/>
              <a:gd name="connsiteX14" fmla="*/ 11628973 w 12198350"/>
              <a:gd name="connsiteY14" fmla="*/ 6574213 h 6858000"/>
              <a:gd name="connsiteX15" fmla="*/ 11692405 w 12198350"/>
              <a:gd name="connsiteY15" fmla="*/ 6574213 h 6858000"/>
              <a:gd name="connsiteX16" fmla="*/ 11692405 w 12198350"/>
              <a:gd name="connsiteY16" fmla="*/ 6537966 h 6858000"/>
              <a:gd name="connsiteX17" fmla="*/ 11628973 w 12198350"/>
              <a:gd name="connsiteY17" fmla="*/ 6537966 h 6858000"/>
              <a:gd name="connsiteX18" fmla="*/ 11628973 w 12198350"/>
              <a:gd name="connsiteY18" fmla="*/ 6508969 h 6858000"/>
              <a:gd name="connsiteX19" fmla="*/ 11697843 w 12198350"/>
              <a:gd name="connsiteY19" fmla="*/ 6508969 h 6858000"/>
              <a:gd name="connsiteX20" fmla="*/ 11674282 w 12198350"/>
              <a:gd name="connsiteY20" fmla="*/ 6469097 h 6858000"/>
              <a:gd name="connsiteX21" fmla="*/ 11918949 w 12198350"/>
              <a:gd name="connsiteY21" fmla="*/ 6289675 h 6858000"/>
              <a:gd name="connsiteX22" fmla="*/ 11572791 w 12198350"/>
              <a:gd name="connsiteY22" fmla="*/ 6416539 h 6858000"/>
              <a:gd name="connsiteX23" fmla="*/ 11918949 w 12198350"/>
              <a:gd name="connsiteY23" fmla="*/ 6354919 h 6858000"/>
              <a:gd name="connsiteX24" fmla="*/ 0 w 12198350"/>
              <a:gd name="connsiteY24" fmla="*/ 0 h 6858000"/>
              <a:gd name="connsiteX25" fmla="*/ 5335400 w 12198350"/>
              <a:gd name="connsiteY25" fmla="*/ 0 h 6858000"/>
              <a:gd name="connsiteX26" fmla="*/ 6505575 w 12198350"/>
              <a:gd name="connsiteY26" fmla="*/ 0 h 6858000"/>
              <a:gd name="connsiteX27" fmla="*/ 12198350 w 12198350"/>
              <a:gd name="connsiteY27" fmla="*/ 0 h 6858000"/>
              <a:gd name="connsiteX28" fmla="*/ 12198350 w 12198350"/>
              <a:gd name="connsiteY28" fmla="*/ 6858000 h 6858000"/>
              <a:gd name="connsiteX29" fmla="*/ 6505575 w 12198350"/>
              <a:gd name="connsiteY29" fmla="*/ 6858000 h 6858000"/>
              <a:gd name="connsiteX30" fmla="*/ 5335400 w 12198350"/>
              <a:gd name="connsiteY30" fmla="*/ 6858000 h 6858000"/>
              <a:gd name="connsiteX31" fmla="*/ 0 w 12198350"/>
              <a:gd name="connsiteY3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98350" h="6858000">
                <a:moveTo>
                  <a:pt x="11692406" y="6469097"/>
                </a:moveTo>
                <a:lnTo>
                  <a:pt x="11752213" y="6574213"/>
                </a:lnTo>
                <a:lnTo>
                  <a:pt x="11752213" y="6644894"/>
                </a:lnTo>
                <a:lnTo>
                  <a:pt x="11804771" y="6644894"/>
                </a:lnTo>
                <a:lnTo>
                  <a:pt x="11804771" y="6574213"/>
                </a:lnTo>
                <a:lnTo>
                  <a:pt x="11866391" y="6469097"/>
                </a:lnTo>
                <a:lnTo>
                  <a:pt x="11808396" y="6469097"/>
                </a:lnTo>
                <a:lnTo>
                  <a:pt x="11779399" y="6527092"/>
                </a:lnTo>
                <a:lnTo>
                  <a:pt x="11750401" y="6469097"/>
                </a:lnTo>
                <a:close/>
                <a:moveTo>
                  <a:pt x="11574603" y="6469097"/>
                </a:moveTo>
                <a:lnTo>
                  <a:pt x="11574603" y="6644894"/>
                </a:lnTo>
                <a:lnTo>
                  <a:pt x="11715966" y="6644894"/>
                </a:lnTo>
                <a:lnTo>
                  <a:pt x="11715966" y="6603210"/>
                </a:lnTo>
                <a:lnTo>
                  <a:pt x="11628973" y="6603210"/>
                </a:lnTo>
                <a:lnTo>
                  <a:pt x="11628973" y="6574213"/>
                </a:lnTo>
                <a:lnTo>
                  <a:pt x="11692405" y="6574213"/>
                </a:lnTo>
                <a:lnTo>
                  <a:pt x="11692405" y="6537966"/>
                </a:lnTo>
                <a:lnTo>
                  <a:pt x="11628973" y="6537966"/>
                </a:lnTo>
                <a:lnTo>
                  <a:pt x="11628973" y="6508969"/>
                </a:lnTo>
                <a:lnTo>
                  <a:pt x="11697843" y="6508969"/>
                </a:lnTo>
                <a:lnTo>
                  <a:pt x="11674282" y="6469097"/>
                </a:lnTo>
                <a:close/>
                <a:moveTo>
                  <a:pt x="11918949" y="6289675"/>
                </a:moveTo>
                <a:lnTo>
                  <a:pt x="11572791" y="6416539"/>
                </a:lnTo>
                <a:lnTo>
                  <a:pt x="11918949" y="6354919"/>
                </a:lnTo>
                <a:close/>
                <a:moveTo>
                  <a:pt x="0" y="0"/>
                </a:moveTo>
                <a:lnTo>
                  <a:pt x="5335400" y="0"/>
                </a:lnTo>
                <a:lnTo>
                  <a:pt x="6505575" y="0"/>
                </a:lnTo>
                <a:lnTo>
                  <a:pt x="12198350" y="0"/>
                </a:lnTo>
                <a:lnTo>
                  <a:pt x="12198350" y="6858000"/>
                </a:lnTo>
                <a:lnTo>
                  <a:pt x="6505575" y="6858000"/>
                </a:lnTo>
                <a:lnTo>
                  <a:pt x="5335400" y="6858000"/>
                </a:lnTo>
                <a:lnTo>
                  <a:pt x="0" y="6858000"/>
                </a:lnTo>
                <a:close/>
              </a:path>
            </a:pathLst>
          </a:custGeom>
          <a:noFill/>
        </p:spPr>
        <p:txBody>
          <a:bodyPr wrap="square">
            <a:noAutofit/>
          </a:bodyPr>
          <a:lstStyle>
            <a:lvl1pPr marL="0" indent="0">
              <a:buNone/>
              <a:defRPr/>
            </a:lvl1pPr>
          </a:lstStyle>
          <a:p>
            <a:r>
              <a:rPr lang="en-GB"/>
              <a:t>Click icon to add picture</a:t>
            </a:r>
            <a:endParaRPr lang="en-US"/>
          </a:p>
        </p:txBody>
      </p:sp>
      <p:sp>
        <p:nvSpPr>
          <p:cNvPr id="21" name="Picture Placeholder 20">
            <a:extLst>
              <a:ext uri="{FF2B5EF4-FFF2-40B4-BE49-F238E27FC236}">
                <a16:creationId xmlns:a16="http://schemas.microsoft.com/office/drawing/2014/main" id="{64D9AFEB-A953-6763-F796-515141E09AD4}"/>
              </a:ext>
            </a:extLst>
          </p:cNvPr>
          <p:cNvSpPr>
            <a:spLocks noGrp="1"/>
          </p:cNvSpPr>
          <p:nvPr>
            <p:ph type="pic" sz="quarter" idx="28"/>
          </p:nvPr>
        </p:nvSpPr>
        <p:spPr>
          <a:xfrm>
            <a:off x="0" y="0"/>
            <a:ext cx="9144000" cy="5143500"/>
          </a:xfrm>
          <a:custGeom>
            <a:avLst/>
            <a:gdLst>
              <a:gd name="connsiteX0" fmla="*/ 11692406 w 12198350"/>
              <a:gd name="connsiteY0" fmla="*/ 6469097 h 6858000"/>
              <a:gd name="connsiteX1" fmla="*/ 11752213 w 12198350"/>
              <a:gd name="connsiteY1" fmla="*/ 6574213 h 6858000"/>
              <a:gd name="connsiteX2" fmla="*/ 11752213 w 12198350"/>
              <a:gd name="connsiteY2" fmla="*/ 6644894 h 6858000"/>
              <a:gd name="connsiteX3" fmla="*/ 11804771 w 12198350"/>
              <a:gd name="connsiteY3" fmla="*/ 6644894 h 6858000"/>
              <a:gd name="connsiteX4" fmla="*/ 11804771 w 12198350"/>
              <a:gd name="connsiteY4" fmla="*/ 6574213 h 6858000"/>
              <a:gd name="connsiteX5" fmla="*/ 11866391 w 12198350"/>
              <a:gd name="connsiteY5" fmla="*/ 6469097 h 6858000"/>
              <a:gd name="connsiteX6" fmla="*/ 11808396 w 12198350"/>
              <a:gd name="connsiteY6" fmla="*/ 6469097 h 6858000"/>
              <a:gd name="connsiteX7" fmla="*/ 11779399 w 12198350"/>
              <a:gd name="connsiteY7" fmla="*/ 6527092 h 6858000"/>
              <a:gd name="connsiteX8" fmla="*/ 11750401 w 12198350"/>
              <a:gd name="connsiteY8" fmla="*/ 6469097 h 6858000"/>
              <a:gd name="connsiteX9" fmla="*/ 11574603 w 12198350"/>
              <a:gd name="connsiteY9" fmla="*/ 6469097 h 6858000"/>
              <a:gd name="connsiteX10" fmla="*/ 11574603 w 12198350"/>
              <a:gd name="connsiteY10" fmla="*/ 6644894 h 6858000"/>
              <a:gd name="connsiteX11" fmla="*/ 11715966 w 12198350"/>
              <a:gd name="connsiteY11" fmla="*/ 6644894 h 6858000"/>
              <a:gd name="connsiteX12" fmla="*/ 11715966 w 12198350"/>
              <a:gd name="connsiteY12" fmla="*/ 6603210 h 6858000"/>
              <a:gd name="connsiteX13" fmla="*/ 11628973 w 12198350"/>
              <a:gd name="connsiteY13" fmla="*/ 6603210 h 6858000"/>
              <a:gd name="connsiteX14" fmla="*/ 11628973 w 12198350"/>
              <a:gd name="connsiteY14" fmla="*/ 6574213 h 6858000"/>
              <a:gd name="connsiteX15" fmla="*/ 11692405 w 12198350"/>
              <a:gd name="connsiteY15" fmla="*/ 6574213 h 6858000"/>
              <a:gd name="connsiteX16" fmla="*/ 11692405 w 12198350"/>
              <a:gd name="connsiteY16" fmla="*/ 6537966 h 6858000"/>
              <a:gd name="connsiteX17" fmla="*/ 11628973 w 12198350"/>
              <a:gd name="connsiteY17" fmla="*/ 6537966 h 6858000"/>
              <a:gd name="connsiteX18" fmla="*/ 11628973 w 12198350"/>
              <a:gd name="connsiteY18" fmla="*/ 6508969 h 6858000"/>
              <a:gd name="connsiteX19" fmla="*/ 11697843 w 12198350"/>
              <a:gd name="connsiteY19" fmla="*/ 6508969 h 6858000"/>
              <a:gd name="connsiteX20" fmla="*/ 11674282 w 12198350"/>
              <a:gd name="connsiteY20" fmla="*/ 6469097 h 6858000"/>
              <a:gd name="connsiteX21" fmla="*/ 11918949 w 12198350"/>
              <a:gd name="connsiteY21" fmla="*/ 6289675 h 6858000"/>
              <a:gd name="connsiteX22" fmla="*/ 11572791 w 12198350"/>
              <a:gd name="connsiteY22" fmla="*/ 6416539 h 6858000"/>
              <a:gd name="connsiteX23" fmla="*/ 11918949 w 12198350"/>
              <a:gd name="connsiteY23" fmla="*/ 6354919 h 6858000"/>
              <a:gd name="connsiteX24" fmla="*/ 0 w 12198350"/>
              <a:gd name="connsiteY24" fmla="*/ 0 h 6858000"/>
              <a:gd name="connsiteX25" fmla="*/ 5335400 w 12198350"/>
              <a:gd name="connsiteY25" fmla="*/ 0 h 6858000"/>
              <a:gd name="connsiteX26" fmla="*/ 7346950 w 12198350"/>
              <a:gd name="connsiteY26" fmla="*/ 0 h 6858000"/>
              <a:gd name="connsiteX27" fmla="*/ 12198350 w 12198350"/>
              <a:gd name="connsiteY27" fmla="*/ 0 h 6858000"/>
              <a:gd name="connsiteX28" fmla="*/ 12198350 w 12198350"/>
              <a:gd name="connsiteY28" fmla="*/ 6858000 h 6858000"/>
              <a:gd name="connsiteX29" fmla="*/ 7346950 w 12198350"/>
              <a:gd name="connsiteY29" fmla="*/ 6858000 h 6858000"/>
              <a:gd name="connsiteX30" fmla="*/ 5335400 w 12198350"/>
              <a:gd name="connsiteY30" fmla="*/ 6858000 h 6858000"/>
              <a:gd name="connsiteX31" fmla="*/ 0 w 12198350"/>
              <a:gd name="connsiteY3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98350" h="6858000">
                <a:moveTo>
                  <a:pt x="11692406" y="6469097"/>
                </a:moveTo>
                <a:lnTo>
                  <a:pt x="11752213" y="6574213"/>
                </a:lnTo>
                <a:lnTo>
                  <a:pt x="11752213" y="6644894"/>
                </a:lnTo>
                <a:lnTo>
                  <a:pt x="11804771" y="6644894"/>
                </a:lnTo>
                <a:lnTo>
                  <a:pt x="11804771" y="6574213"/>
                </a:lnTo>
                <a:lnTo>
                  <a:pt x="11866391" y="6469097"/>
                </a:lnTo>
                <a:lnTo>
                  <a:pt x="11808396" y="6469097"/>
                </a:lnTo>
                <a:lnTo>
                  <a:pt x="11779399" y="6527092"/>
                </a:lnTo>
                <a:lnTo>
                  <a:pt x="11750401" y="6469097"/>
                </a:lnTo>
                <a:close/>
                <a:moveTo>
                  <a:pt x="11574603" y="6469097"/>
                </a:moveTo>
                <a:lnTo>
                  <a:pt x="11574603" y="6644894"/>
                </a:lnTo>
                <a:lnTo>
                  <a:pt x="11715966" y="6644894"/>
                </a:lnTo>
                <a:lnTo>
                  <a:pt x="11715966" y="6603210"/>
                </a:lnTo>
                <a:lnTo>
                  <a:pt x="11628973" y="6603210"/>
                </a:lnTo>
                <a:lnTo>
                  <a:pt x="11628973" y="6574213"/>
                </a:lnTo>
                <a:lnTo>
                  <a:pt x="11692405" y="6574213"/>
                </a:lnTo>
                <a:lnTo>
                  <a:pt x="11692405" y="6537966"/>
                </a:lnTo>
                <a:lnTo>
                  <a:pt x="11628973" y="6537966"/>
                </a:lnTo>
                <a:lnTo>
                  <a:pt x="11628973" y="6508969"/>
                </a:lnTo>
                <a:lnTo>
                  <a:pt x="11697843" y="6508969"/>
                </a:lnTo>
                <a:lnTo>
                  <a:pt x="11674282" y="6469097"/>
                </a:lnTo>
                <a:close/>
                <a:moveTo>
                  <a:pt x="11918949" y="6289675"/>
                </a:moveTo>
                <a:lnTo>
                  <a:pt x="11572791" y="6416539"/>
                </a:lnTo>
                <a:lnTo>
                  <a:pt x="11918949" y="6354919"/>
                </a:lnTo>
                <a:close/>
                <a:moveTo>
                  <a:pt x="0" y="0"/>
                </a:moveTo>
                <a:lnTo>
                  <a:pt x="5335400" y="0"/>
                </a:lnTo>
                <a:lnTo>
                  <a:pt x="7346950" y="0"/>
                </a:lnTo>
                <a:lnTo>
                  <a:pt x="12198350" y="0"/>
                </a:lnTo>
                <a:lnTo>
                  <a:pt x="12198350" y="6858000"/>
                </a:lnTo>
                <a:lnTo>
                  <a:pt x="7346950" y="6858000"/>
                </a:lnTo>
                <a:lnTo>
                  <a:pt x="5335400" y="6858000"/>
                </a:lnTo>
                <a:lnTo>
                  <a:pt x="0" y="6858000"/>
                </a:lnTo>
                <a:close/>
              </a:path>
            </a:pathLst>
          </a:custGeom>
          <a:solidFill>
            <a:schemeClr val="tx1"/>
          </a:solidFill>
        </p:spPr>
        <p:txBody>
          <a:bodyPr wrap="square">
            <a:noAutofit/>
          </a:bodyPr>
          <a:lstStyle/>
          <a:p>
            <a:r>
              <a:rPr lang="en-GB"/>
              <a:t>Click icon to add picture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8228150F-EA6C-49B0-85B3-626E85F20B1B}"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grpSp>
        <p:nvGrpSpPr>
          <p:cNvPr id="7" name="Group 4">
            <a:extLst>
              <a:ext uri="{FF2B5EF4-FFF2-40B4-BE49-F238E27FC236}">
                <a16:creationId xmlns:a16="http://schemas.microsoft.com/office/drawing/2014/main" id="{BD08B38E-3AB8-63FC-8DD4-2B89EC1B8503}"/>
              </a:ext>
            </a:extLst>
          </p:cNvPr>
          <p:cNvGrpSpPr>
            <a:grpSpLocks noChangeAspect="1"/>
          </p:cNvGrpSpPr>
          <p:nvPr userDrawn="1"/>
        </p:nvGrpSpPr>
        <p:grpSpPr bwMode="auto">
          <a:xfrm>
            <a:off x="8675076" y="4717258"/>
            <a:ext cx="259484" cy="266414"/>
            <a:chOff x="7110" y="4004"/>
            <a:chExt cx="191" cy="196"/>
          </a:xfrm>
        </p:grpSpPr>
        <p:sp>
          <p:nvSpPr>
            <p:cNvPr id="8" name="Freeform 5">
              <a:extLst>
                <a:ext uri="{FF2B5EF4-FFF2-40B4-BE49-F238E27FC236}">
                  <a16:creationId xmlns:a16="http://schemas.microsoft.com/office/drawing/2014/main" id="{29C27188-E4C9-A897-2AA2-68A9729196E9}"/>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9" name="Freeform 6">
              <a:extLst>
                <a:ext uri="{FF2B5EF4-FFF2-40B4-BE49-F238E27FC236}">
                  <a16:creationId xmlns:a16="http://schemas.microsoft.com/office/drawing/2014/main" id="{3EE59A6E-56B3-74F0-6897-3FEA7DF73FA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10" name="Freeform 7">
              <a:extLst>
                <a:ext uri="{FF2B5EF4-FFF2-40B4-BE49-F238E27FC236}">
                  <a16:creationId xmlns:a16="http://schemas.microsoft.com/office/drawing/2014/main" id="{968E5BF8-A2DC-97C6-2959-DB5DDE2AC26E}"/>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grpSp>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US"/>
          </a:p>
        </p:txBody>
      </p:sp>
      <p:sp>
        <p:nvSpPr>
          <p:cNvPr id="24" name="Text Placeholder 23">
            <a:extLst>
              <a:ext uri="{FF2B5EF4-FFF2-40B4-BE49-F238E27FC236}">
                <a16:creationId xmlns:a16="http://schemas.microsoft.com/office/drawing/2014/main" id="{C03E5E58-952B-770C-99C4-A9C686A44523}"/>
              </a:ext>
            </a:extLst>
          </p:cNvPr>
          <p:cNvSpPr>
            <a:spLocks noGrp="1"/>
          </p:cNvSpPr>
          <p:nvPr>
            <p:ph type="body" sz="quarter" idx="29"/>
          </p:nvPr>
        </p:nvSpPr>
        <p:spPr>
          <a:xfrm>
            <a:off x="635887" y="1510549"/>
            <a:ext cx="5772291" cy="2336006"/>
          </a:xfrm>
        </p:spPr>
        <p:txBody>
          <a:bodyPr/>
          <a:lstStyle>
            <a:lvl1pPr marL="0" indent="0">
              <a:lnSpc>
                <a:spcPct val="80000"/>
              </a:lnSpc>
              <a:buNone/>
              <a:defRPr sz="5997" b="1" i="0" spc="-113">
                <a:latin typeface="EYInterstate Regular" panose="02000503020000020004" pitchFamily="2" charset="0"/>
              </a:defRPr>
            </a:lvl1pPr>
            <a:lvl2pPr>
              <a:lnSpc>
                <a:spcPct val="80000"/>
              </a:lnSpc>
              <a:defRPr/>
            </a:lvl2pPr>
            <a:lvl3pPr>
              <a:lnSpc>
                <a:spcPct val="80000"/>
              </a:lnSpc>
              <a:defRPr/>
            </a:lvl3pPr>
            <a:lvl4pPr>
              <a:lnSpc>
                <a:spcPct val="80000"/>
              </a:lnSpc>
              <a:defRPr/>
            </a:lvl4pPr>
            <a:lvl5pPr>
              <a:lnSpc>
                <a:spcPct val="8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Text Placeholder 23">
            <a:extLst>
              <a:ext uri="{FF2B5EF4-FFF2-40B4-BE49-F238E27FC236}">
                <a16:creationId xmlns:a16="http://schemas.microsoft.com/office/drawing/2014/main" id="{BB4E3274-A02E-5A05-A30F-3504F0889088}"/>
              </a:ext>
            </a:extLst>
          </p:cNvPr>
          <p:cNvSpPr>
            <a:spLocks noGrp="1"/>
          </p:cNvSpPr>
          <p:nvPr>
            <p:ph type="body" sz="quarter" idx="30" hasCustomPrompt="1"/>
          </p:nvPr>
        </p:nvSpPr>
        <p:spPr>
          <a:xfrm>
            <a:off x="362235" y="1504737"/>
            <a:ext cx="79078" cy="2028580"/>
          </a:xfrm>
          <a:gradFill>
            <a:gsLst>
              <a:gs pos="0">
                <a:schemeClr val="accent1"/>
              </a:gs>
              <a:gs pos="100000">
                <a:schemeClr val="tx2"/>
              </a:gs>
            </a:gsLst>
            <a:lin ang="16200000" scaled="1"/>
          </a:gradFill>
        </p:spPr>
        <p:txBody>
          <a:bodyPr/>
          <a:lstStyle>
            <a:lvl1pPr marL="0" indent="0">
              <a:lnSpc>
                <a:spcPct val="80000"/>
              </a:lnSpc>
              <a:buNone/>
              <a:defRPr sz="5997" b="1" i="0">
                <a:latin typeface="EYInterstate Regular" panose="02000503020000020004" pitchFamily="2" charset="0"/>
              </a:defRPr>
            </a:lvl1pPr>
            <a:lvl2pPr>
              <a:lnSpc>
                <a:spcPct val="80000"/>
              </a:lnSpc>
              <a:defRPr/>
            </a:lvl2pPr>
            <a:lvl3pPr>
              <a:lnSpc>
                <a:spcPct val="80000"/>
              </a:lnSpc>
              <a:defRPr/>
            </a:lvl3pPr>
            <a:lvl4pPr>
              <a:lnSpc>
                <a:spcPct val="80000"/>
              </a:lnSpc>
              <a:defRPr/>
            </a:lvl4pPr>
            <a:lvl5pPr>
              <a:lnSpc>
                <a:spcPct val="80000"/>
              </a:lnSpc>
              <a:defRPr/>
            </a:lvl5pPr>
          </a:lstStyle>
          <a:p>
            <a:pPr lvl="0"/>
            <a:r>
              <a:rPr lang="en-US"/>
              <a:t> </a:t>
            </a:r>
          </a:p>
        </p:txBody>
      </p:sp>
    </p:spTree>
    <p:extLst>
      <p:ext uri="{BB962C8B-B14F-4D97-AF65-F5344CB8AC3E}">
        <p14:creationId xmlns:p14="http://schemas.microsoft.com/office/powerpoint/2010/main" val="38939092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Large text and bullets 1">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2E0C67-7515-12A6-178D-274BFE59E7CB}"/>
              </a:ext>
            </a:extLst>
          </p:cNvPr>
          <p:cNvSpPr>
            <a:spLocks noGrp="1"/>
          </p:cNvSpPr>
          <p:nvPr>
            <p:ph idx="1"/>
          </p:nvPr>
        </p:nvSpPr>
        <p:spPr>
          <a:xfrm>
            <a:off x="439113" y="1069181"/>
            <a:ext cx="5969066" cy="3433763"/>
          </a:xfrm>
        </p:spPr>
        <p:txBody>
          <a:bodyPr/>
          <a:lstStyle>
            <a:lvl1pPr marL="0" indent="0">
              <a:spcAft>
                <a:spcPts val="1799"/>
              </a:spcAft>
              <a:buNone/>
              <a:defRPr sz="2099" b="1" i="0">
                <a:latin typeface="EYInterstate Regular" panose="02000503020000020004" pitchFamily="2" charset="0"/>
              </a:defRPr>
            </a:lvl1pPr>
            <a:lvl2pPr marL="193976" indent="-193976">
              <a:tabLst/>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CC217914-37DB-4FF1-BC2A-E502F3941D8B}"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Tree>
    <p:extLst>
      <p:ext uri="{BB962C8B-B14F-4D97-AF65-F5344CB8AC3E}">
        <p14:creationId xmlns:p14="http://schemas.microsoft.com/office/powerpoint/2010/main" val="29577907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rge text and bullets 2">
    <p:bg>
      <p:bgPr>
        <a:blipFill dpi="0" rotWithShape="1">
          <a:blip r:embed="rId2">
            <a:extLst>
              <a:ext uri="{BEBA8EAE-BF5A-486C-A8C5-ECC9F3942E4B}">
                <a14:imgProps xmlns:a14="http://schemas.microsoft.com/office/drawing/2010/main">
                  <a14:imgLayer r:embed="rId3">
                    <a14:imgEffect>
                      <a14:brightnessContrast bright="-3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061D91-BADB-EB62-CFC7-E36BC601EC5F}"/>
              </a:ext>
            </a:extLst>
          </p:cNvPr>
          <p:cNvSpPr>
            <a:spLocks noGrp="1"/>
          </p:cNvSpPr>
          <p:nvPr>
            <p:ph type="title"/>
          </p:nvPr>
        </p:nvSpPr>
        <p:spPr>
          <a:xfrm>
            <a:off x="212724" y="212769"/>
            <a:ext cx="8718553" cy="292513"/>
          </a:xfrm>
        </p:spPr>
        <p:txBody>
          <a:bodyPr/>
          <a:lstStyle/>
          <a:p>
            <a:r>
              <a:rPr lang="en-GB"/>
              <a:t>Click to edit Master title style</a:t>
            </a:r>
            <a:endParaRPr lang="en-US"/>
          </a:p>
        </p:txBody>
      </p:sp>
      <p:sp>
        <p:nvSpPr>
          <p:cNvPr id="9" name="Content Placeholder 2">
            <a:extLst>
              <a:ext uri="{FF2B5EF4-FFF2-40B4-BE49-F238E27FC236}">
                <a16:creationId xmlns:a16="http://schemas.microsoft.com/office/drawing/2014/main" id="{1EC2F0CE-9CCA-836C-A326-113B4252DDB2}"/>
              </a:ext>
            </a:extLst>
          </p:cNvPr>
          <p:cNvSpPr>
            <a:spLocks noGrp="1"/>
          </p:cNvSpPr>
          <p:nvPr>
            <p:ph idx="1"/>
          </p:nvPr>
        </p:nvSpPr>
        <p:spPr>
          <a:xfrm>
            <a:off x="439113" y="1069181"/>
            <a:ext cx="5969066" cy="3433763"/>
          </a:xfrm>
        </p:spPr>
        <p:txBody>
          <a:bodyPr/>
          <a:lstStyle>
            <a:lvl1pPr marL="0" indent="0">
              <a:spcAft>
                <a:spcPts val="1799"/>
              </a:spcAft>
              <a:buNone/>
              <a:defRPr sz="2099" b="1" i="0">
                <a:latin typeface="EYInterstate Regular" panose="02000503020000020004" pitchFamily="2" charset="0"/>
              </a:defRPr>
            </a:lvl1pPr>
            <a:lvl2pPr marL="193976" indent="-193976">
              <a:tabLst/>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Date Placeholder 3">
            <a:extLst>
              <a:ext uri="{FF2B5EF4-FFF2-40B4-BE49-F238E27FC236}">
                <a16:creationId xmlns:a16="http://schemas.microsoft.com/office/drawing/2014/main" id="{2F591DE1-FA22-1976-1C20-34345C0D5B19}"/>
              </a:ext>
            </a:extLst>
          </p:cNvPr>
          <p:cNvSpPr>
            <a:spLocks noGrp="1"/>
          </p:cNvSpPr>
          <p:nvPr>
            <p:ph type="dt" sz="half" idx="10"/>
          </p:nvPr>
        </p:nvSpPr>
        <p:spPr>
          <a:xfrm>
            <a:off x="668783" y="4869198"/>
            <a:ext cx="877391" cy="135000"/>
          </a:xfrm>
        </p:spPr>
        <p:txBody>
          <a:bodyPr/>
          <a:lstStyle/>
          <a:p>
            <a:fld id="{64FC72A2-CDDE-4B8B-9518-471558BD247A}" type="datetime4">
              <a:rPr lang="en-GB" smtClean="0"/>
              <a:t>10 September 2025</a:t>
            </a:fld>
            <a:endParaRPr lang="en-US"/>
          </a:p>
        </p:txBody>
      </p:sp>
      <p:sp>
        <p:nvSpPr>
          <p:cNvPr id="12" name="Footer Placeholder 4">
            <a:extLst>
              <a:ext uri="{FF2B5EF4-FFF2-40B4-BE49-F238E27FC236}">
                <a16:creationId xmlns:a16="http://schemas.microsoft.com/office/drawing/2014/main" id="{A2A39EF3-D0C8-8E27-4941-0047FC2A95CD}"/>
              </a:ext>
            </a:extLst>
          </p:cNvPr>
          <p:cNvSpPr>
            <a:spLocks noGrp="1"/>
          </p:cNvSpPr>
          <p:nvPr>
            <p:ph type="ftr" sz="quarter" idx="11"/>
          </p:nvPr>
        </p:nvSpPr>
        <p:spPr>
          <a:xfrm>
            <a:off x="1686097" y="4869198"/>
            <a:ext cx="2313370" cy="135000"/>
          </a:xfrm>
        </p:spPr>
        <p:txBody>
          <a:bodyPr/>
          <a:lstStyle/>
          <a:p>
            <a:r>
              <a:rPr lang="en-US"/>
              <a:t>Update on Macroeconomic, Geopolitical, and Public Policy Developments</a:t>
            </a:r>
          </a:p>
        </p:txBody>
      </p:sp>
      <p:sp>
        <p:nvSpPr>
          <p:cNvPr id="13" name="Slide Number Placeholder 5">
            <a:extLst>
              <a:ext uri="{FF2B5EF4-FFF2-40B4-BE49-F238E27FC236}">
                <a16:creationId xmlns:a16="http://schemas.microsoft.com/office/drawing/2014/main" id="{46CD337A-9444-9E9F-22B3-8846D3CD404A}"/>
              </a:ext>
            </a:extLst>
          </p:cNvPr>
          <p:cNvSpPr>
            <a:spLocks noGrp="1"/>
          </p:cNvSpPr>
          <p:nvPr>
            <p:ph type="sldNum" sz="quarter" idx="12"/>
          </p:nvPr>
        </p:nvSpPr>
        <p:spPr>
          <a:xfrm>
            <a:off x="212137" y="4869198"/>
            <a:ext cx="284219" cy="135000"/>
          </a:xfrm>
        </p:spPr>
        <p:txBody>
          <a:bodyPr/>
          <a:lstStyle/>
          <a:p>
            <a:fld id="{94FCA0F3-9F3A-694B-99BB-0E592A797735}" type="slidenum">
              <a:rPr lang="en-US" smtClean="0"/>
              <a:t>‹#›</a:t>
            </a:fld>
            <a:endParaRPr lang="en-US"/>
          </a:p>
        </p:txBody>
      </p:sp>
    </p:spTree>
    <p:extLst>
      <p:ext uri="{BB962C8B-B14F-4D97-AF65-F5344CB8AC3E}">
        <p14:creationId xmlns:p14="http://schemas.microsoft.com/office/powerpoint/2010/main" val="24679541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rge text and bullets 3">
    <p:bg>
      <p:bgPr>
        <a:blipFill dpi="0" rotWithShape="1">
          <a:blip r:embed="rId2">
            <a:extLst>
              <a:ext uri="{BEBA8EAE-BF5A-486C-A8C5-ECC9F3942E4B}">
                <a14:imgProps xmlns:a14="http://schemas.microsoft.com/office/drawing/2010/main">
                  <a14:imgLayer r:embed="rId3">
                    <a14:imgEffect>
                      <a14:brightnessContrast bright="-30000"/>
                    </a14:imgEffect>
                  </a14:imgLayer>
                </a14:imgProps>
              </a:ext>
            </a:extLst>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C36971A-2D5C-F2F8-BF8B-B3F6813FF3A7}"/>
              </a:ext>
            </a:extLst>
          </p:cNvPr>
          <p:cNvCxnSpPr>
            <a:cxnSpLocks/>
          </p:cNvCxnSpPr>
          <p:nvPr userDrawn="1"/>
        </p:nvCxnSpPr>
        <p:spPr>
          <a:xfrm>
            <a:off x="212137" y="544706"/>
            <a:ext cx="8721233" cy="0"/>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C305EEA-A9AE-2AE5-208A-A6A201B1CA31}"/>
              </a:ext>
            </a:extLst>
          </p:cNvPr>
          <p:cNvSpPr>
            <a:spLocks noGrp="1"/>
          </p:cNvSpPr>
          <p:nvPr>
            <p:ph type="title"/>
          </p:nvPr>
        </p:nvSpPr>
        <p:spPr>
          <a:xfrm>
            <a:off x="212724" y="212769"/>
            <a:ext cx="8718553" cy="292513"/>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35768215-98DF-DEBD-68E8-0F5C3261FE37}"/>
              </a:ext>
            </a:extLst>
          </p:cNvPr>
          <p:cNvSpPr>
            <a:spLocks noGrp="1"/>
          </p:cNvSpPr>
          <p:nvPr>
            <p:ph idx="1"/>
          </p:nvPr>
        </p:nvSpPr>
        <p:spPr>
          <a:xfrm>
            <a:off x="439113" y="1069181"/>
            <a:ext cx="5969066" cy="3433763"/>
          </a:xfrm>
        </p:spPr>
        <p:txBody>
          <a:bodyPr/>
          <a:lstStyle>
            <a:lvl1pPr marL="0" indent="0">
              <a:spcAft>
                <a:spcPts val="1799"/>
              </a:spcAft>
              <a:buNone/>
              <a:defRPr sz="2099" b="1" i="0">
                <a:latin typeface="EYInterstate Regular" panose="02000503020000020004" pitchFamily="2" charset="0"/>
              </a:defRPr>
            </a:lvl1pPr>
            <a:lvl2pPr marL="193976" indent="-193976">
              <a:tabLst/>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3">
            <a:extLst>
              <a:ext uri="{FF2B5EF4-FFF2-40B4-BE49-F238E27FC236}">
                <a16:creationId xmlns:a16="http://schemas.microsoft.com/office/drawing/2014/main" id="{DC73D892-DF38-4072-4CC5-DECFE10EADDC}"/>
              </a:ext>
            </a:extLst>
          </p:cNvPr>
          <p:cNvSpPr>
            <a:spLocks noGrp="1"/>
          </p:cNvSpPr>
          <p:nvPr>
            <p:ph type="dt" sz="half" idx="10"/>
          </p:nvPr>
        </p:nvSpPr>
        <p:spPr>
          <a:xfrm>
            <a:off x="668783" y="4869198"/>
            <a:ext cx="877391" cy="135000"/>
          </a:xfrm>
        </p:spPr>
        <p:txBody>
          <a:bodyPr/>
          <a:lstStyle/>
          <a:p>
            <a:fld id="{54142817-584D-4D7D-B98A-23FBB47E2A9E}" type="datetime4">
              <a:rPr lang="en-GB" smtClean="0"/>
              <a:t>10 September 2025</a:t>
            </a:fld>
            <a:endParaRPr lang="en-US"/>
          </a:p>
        </p:txBody>
      </p:sp>
      <p:sp>
        <p:nvSpPr>
          <p:cNvPr id="11" name="Footer Placeholder 4">
            <a:extLst>
              <a:ext uri="{FF2B5EF4-FFF2-40B4-BE49-F238E27FC236}">
                <a16:creationId xmlns:a16="http://schemas.microsoft.com/office/drawing/2014/main" id="{77862EB0-8FAE-8A90-C475-8AB9E0EF368E}"/>
              </a:ext>
            </a:extLst>
          </p:cNvPr>
          <p:cNvSpPr>
            <a:spLocks noGrp="1"/>
          </p:cNvSpPr>
          <p:nvPr>
            <p:ph type="ftr" sz="quarter" idx="11"/>
          </p:nvPr>
        </p:nvSpPr>
        <p:spPr>
          <a:xfrm>
            <a:off x="1686097" y="4869198"/>
            <a:ext cx="2313370" cy="135000"/>
          </a:xfrm>
        </p:spPr>
        <p:txBody>
          <a:bodyPr/>
          <a:lstStyle/>
          <a:p>
            <a:r>
              <a:rPr lang="en-US" dirty="0"/>
              <a:t>Trump 2.0 – Impact on Trade and Supply Chains</a:t>
            </a:r>
          </a:p>
        </p:txBody>
      </p:sp>
      <p:sp>
        <p:nvSpPr>
          <p:cNvPr id="13" name="Slide Number Placeholder 5">
            <a:extLst>
              <a:ext uri="{FF2B5EF4-FFF2-40B4-BE49-F238E27FC236}">
                <a16:creationId xmlns:a16="http://schemas.microsoft.com/office/drawing/2014/main" id="{9728B306-0C9D-4941-A2DD-8BA6635CB59A}"/>
              </a:ext>
            </a:extLst>
          </p:cNvPr>
          <p:cNvSpPr>
            <a:spLocks noGrp="1"/>
          </p:cNvSpPr>
          <p:nvPr>
            <p:ph type="sldNum" sz="quarter" idx="12"/>
          </p:nvPr>
        </p:nvSpPr>
        <p:spPr>
          <a:xfrm>
            <a:off x="212137" y="4869198"/>
            <a:ext cx="284219" cy="135000"/>
          </a:xfrm>
        </p:spPr>
        <p:txBody>
          <a:bodyPr/>
          <a:lstStyle/>
          <a:p>
            <a:fld id="{94FCA0F3-9F3A-694B-99BB-0E592A797735}" type="slidenum">
              <a:rPr lang="en-US" smtClean="0"/>
              <a:t>‹#›</a:t>
            </a:fld>
            <a:endParaRPr lang="en-US"/>
          </a:p>
        </p:txBody>
      </p:sp>
    </p:spTree>
    <p:extLst>
      <p:ext uri="{BB962C8B-B14F-4D97-AF65-F5344CB8AC3E}">
        <p14:creationId xmlns:p14="http://schemas.microsoft.com/office/powerpoint/2010/main" val="29624418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ideo and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B0439E17-5E81-4E85-AF10-FEEB8EFB9061}"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39113" y="1069498"/>
            <a:ext cx="6198737" cy="3486845"/>
          </a:xfrm>
        </p:spPr>
        <p:txBody>
          <a:bodyPr/>
          <a:lstStyle/>
          <a:p>
            <a:r>
              <a:rPr lang="en-GB"/>
              <a:t>Click icon to add media</a:t>
            </a:r>
            <a:endParaRPr lang="en-US"/>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6867521" y="1069496"/>
            <a:ext cx="2065848" cy="343344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1685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2 Pictures">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baseline="0"/>
            </a:lvl1pPr>
          </a:lstStyle>
          <a:p>
            <a:r>
              <a:rPr lang="en-GB" noProof="0" dirty="0"/>
              <a:t>Click to edit title</a:t>
            </a:r>
          </a:p>
        </p:txBody>
      </p:sp>
      <p:sp>
        <p:nvSpPr>
          <p:cNvPr id="3" name="Tijdelijke aanduiding voor tekst 2"/>
          <p:cNvSpPr>
            <a:spLocks noGrp="1"/>
          </p:cNvSpPr>
          <p:nvPr>
            <p:ph type="body" idx="1" hasCustomPrompt="1"/>
          </p:nvPr>
        </p:nvSpPr>
        <p:spPr>
          <a:xfrm>
            <a:off x="491524" y="972000"/>
            <a:ext cx="3999600" cy="324000"/>
          </a:xfrm>
        </p:spPr>
        <p:txBody>
          <a:bodyPr anchor="t" anchorCtr="0"/>
          <a:lstStyle>
            <a:lvl1pPr marL="0" indent="0">
              <a:buNone/>
              <a:defRPr sz="1800" b="0" i="0">
                <a:solidFill>
                  <a:schemeClr val="tx1"/>
                </a:solidFill>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7" name="Tijdelijke aanduiding voor datum 6"/>
          <p:cNvSpPr>
            <a:spLocks noGrp="1"/>
          </p:cNvSpPr>
          <p:nvPr>
            <p:ph type="dt" sz="half" idx="10"/>
          </p:nvPr>
        </p:nvSpPr>
        <p:spPr/>
        <p:txBody>
          <a:bodyPr/>
          <a:lstStyle/>
          <a:p>
            <a:r>
              <a:rPr lang="nl-NL"/>
              <a:t>12 September 2025</a:t>
            </a:r>
            <a:endParaRPr lang="nl-NL" dirty="0"/>
          </a:p>
        </p:txBody>
      </p:sp>
      <p:sp>
        <p:nvSpPr>
          <p:cNvPr id="8" name="Tijdelijke aanduiding voor voettekst 7"/>
          <p:cNvSpPr>
            <a:spLocks noGrp="1"/>
          </p:cNvSpPr>
          <p:nvPr>
            <p:ph type="ftr" sz="quarter" idx="11"/>
          </p:nvPr>
        </p:nvSpPr>
        <p:spPr/>
        <p:txBody>
          <a:bodyPr/>
          <a:lstStyle/>
          <a:p>
            <a:r>
              <a:rPr lang="en-US"/>
              <a:t>Fourth Seminar of ECCE - Schippers</a:t>
            </a:r>
            <a:endParaRPr lang="nl-NL" dirty="0"/>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183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Click on the icon to </a:t>
            </a:r>
            <a:br>
              <a:rPr lang="en-GB" noProof="0" dirty="0"/>
            </a:br>
            <a:r>
              <a:rPr lang="en-GB" noProof="0" dirty="0"/>
              <a:t>insert a picture</a:t>
            </a:r>
          </a:p>
          <a:p>
            <a:endParaRPr lang="nl-NL" dirty="0"/>
          </a:p>
        </p:txBody>
      </p:sp>
      <p:sp>
        <p:nvSpPr>
          <p:cNvPr id="11" name="Tijdelijke aanduiding voor afbeelding 2"/>
          <p:cNvSpPr>
            <a:spLocks noGrp="1"/>
          </p:cNvSpPr>
          <p:nvPr>
            <p:ph type="pic" idx="14" hasCustomPrompt="1"/>
          </p:nvPr>
        </p:nvSpPr>
        <p:spPr>
          <a:xfrm>
            <a:off x="4643999" y="2376000"/>
            <a:ext cx="4014000" cy="1836000"/>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Click on the icon to </a:t>
            </a:r>
            <a:br>
              <a:rPr lang="en-GB" noProof="0" dirty="0"/>
            </a:br>
            <a:r>
              <a:rPr lang="en-GB" noProof="0" dirty="0"/>
              <a:t>insert a picture</a:t>
            </a:r>
          </a:p>
        </p:txBody>
      </p:sp>
    </p:spTree>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689430F7-D513-4C29-AE29-E48732BB14EC}"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11" name="Content Placeholder 10">
            <a:extLst>
              <a:ext uri="{FF2B5EF4-FFF2-40B4-BE49-F238E27FC236}">
                <a16:creationId xmlns:a16="http://schemas.microsoft.com/office/drawing/2014/main" id="{BAB2231E-2492-54C0-65E3-350A3ED93AF4}"/>
              </a:ext>
            </a:extLst>
          </p:cNvPr>
          <p:cNvSpPr>
            <a:spLocks noGrp="1"/>
          </p:cNvSpPr>
          <p:nvPr>
            <p:ph sz="quarter" idx="15"/>
          </p:nvPr>
        </p:nvSpPr>
        <p:spPr>
          <a:xfrm>
            <a:off x="439113" y="1069181"/>
            <a:ext cx="3903217" cy="3433763"/>
          </a:xfrm>
        </p:spPr>
        <p:txBody>
          <a:bodyPr/>
          <a:lstStyle>
            <a:lvl1pPr marL="0" indent="0">
              <a:spcAft>
                <a:spcPts val="1799"/>
              </a:spcAft>
              <a:buNone/>
              <a:defRPr sz="2099">
                <a:solidFill>
                  <a:schemeClr val="tx2"/>
                </a:solidFill>
              </a:defRPr>
            </a:lvl1pPr>
            <a:lvl2pPr marL="188906" indent="-188906">
              <a:tabLst/>
              <a:defRPr/>
            </a:lvl2pPr>
            <a:lvl3pPr marL="377811" indent="-188906">
              <a:tabLst/>
              <a:defRPr/>
            </a:lvl3pPr>
            <a:lvl4pPr marL="566717">
              <a:defRPr/>
            </a:lvl4pPr>
            <a:lvl5pPr marL="755622">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10">
            <a:extLst>
              <a:ext uri="{FF2B5EF4-FFF2-40B4-BE49-F238E27FC236}">
                <a16:creationId xmlns:a16="http://schemas.microsoft.com/office/drawing/2014/main" id="{0EDB79CD-4798-1527-2619-6C38A342201E}"/>
              </a:ext>
            </a:extLst>
          </p:cNvPr>
          <p:cNvSpPr>
            <a:spLocks noGrp="1"/>
          </p:cNvSpPr>
          <p:nvPr>
            <p:ph sz="quarter" idx="16"/>
          </p:nvPr>
        </p:nvSpPr>
        <p:spPr>
          <a:xfrm>
            <a:off x="4572000" y="1069181"/>
            <a:ext cx="3903217" cy="3433763"/>
          </a:xfrm>
        </p:spPr>
        <p:txBody>
          <a:bodyPr/>
          <a:lstStyle>
            <a:lvl1pPr marL="0" indent="0">
              <a:spcAft>
                <a:spcPts val="1799"/>
              </a:spcAft>
              <a:buNone/>
              <a:defRPr sz="2099">
                <a:solidFill>
                  <a:schemeClr val="tx2"/>
                </a:solidFill>
              </a:defRPr>
            </a:lvl1pPr>
            <a:lvl2pPr marL="188906" indent="-188906">
              <a:tabLst/>
              <a:defRPr/>
            </a:lvl2pPr>
            <a:lvl3pPr marL="377811" indent="-188906">
              <a:tabLst/>
              <a:defRPr/>
            </a:lvl3pPr>
            <a:lvl4pPr marL="566717">
              <a:defRPr/>
            </a:lvl4pPr>
            <a:lvl5pPr marL="755622">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128250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28" name="Freeform 6">
            <a:extLst>
              <a:ext uri="{FF2B5EF4-FFF2-40B4-BE49-F238E27FC236}">
                <a16:creationId xmlns:a16="http://schemas.microsoft.com/office/drawing/2014/main" id="{5D6600DA-1629-2187-F9BA-14B09DEF6EF4}"/>
              </a:ext>
            </a:extLst>
          </p:cNvPr>
          <p:cNvSpPr>
            <a:spLocks/>
          </p:cNvSpPr>
          <p:nvPr userDrawn="1"/>
        </p:nvSpPr>
        <p:spPr bwMode="auto">
          <a:xfrm>
            <a:off x="8676435" y="4851824"/>
            <a:ext cx="105967" cy="131848"/>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endParaRPr lang="en-IN" sz="1349"/>
          </a:p>
        </p:txBody>
      </p:sp>
      <p:sp>
        <p:nvSpPr>
          <p:cNvPr id="2" name="Title 1">
            <a:extLst>
              <a:ext uri="{FF2B5EF4-FFF2-40B4-BE49-F238E27FC236}">
                <a16:creationId xmlns:a16="http://schemas.microsoft.com/office/drawing/2014/main" id="{40EA4401-3478-0A1C-0964-540B6B2FC19D}"/>
              </a:ext>
            </a:extLst>
          </p:cNvPr>
          <p:cNvSpPr>
            <a:spLocks noGrp="1"/>
          </p:cNvSpPr>
          <p:nvPr>
            <p:ph type="title"/>
          </p:nvPr>
        </p:nvSpPr>
        <p:spPr>
          <a:xfrm>
            <a:off x="212724" y="212769"/>
            <a:ext cx="4129605" cy="292513"/>
          </a:xfr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922DF48-3559-E7A7-D505-A6D3643BCD33}"/>
              </a:ext>
            </a:extLst>
          </p:cNvPr>
          <p:cNvSpPr>
            <a:spLocks noGrp="1"/>
          </p:cNvSpPr>
          <p:nvPr>
            <p:ph type="dt" sz="half" idx="10"/>
          </p:nvPr>
        </p:nvSpPr>
        <p:spPr/>
        <p:txBody>
          <a:bodyPr/>
          <a:lstStyle/>
          <a:p>
            <a:fld id="{99C5ED4A-85E6-4B53-B007-9E8E7B3B3942}" type="datetime4">
              <a:rPr lang="en-GB" smtClean="0"/>
              <a:t>10 September 2025</a:t>
            </a:fld>
            <a:endParaRPr lang="en-US"/>
          </a:p>
        </p:txBody>
      </p:sp>
      <p:sp>
        <p:nvSpPr>
          <p:cNvPr id="4" name="Footer Placeholder 3">
            <a:extLst>
              <a:ext uri="{FF2B5EF4-FFF2-40B4-BE49-F238E27FC236}">
                <a16:creationId xmlns:a16="http://schemas.microsoft.com/office/drawing/2014/main" id="{84089C7F-B322-1F93-A5AB-0E322FB93D58}"/>
              </a:ext>
            </a:extLst>
          </p:cNvPr>
          <p:cNvSpPr>
            <a:spLocks noGrp="1"/>
          </p:cNvSpPr>
          <p:nvPr>
            <p:ph type="ftr" sz="quarter" idx="11"/>
          </p:nvPr>
        </p:nvSpPr>
        <p:spPr/>
        <p:txBody>
          <a:bodyPr/>
          <a:lstStyle/>
          <a:p>
            <a:r>
              <a:rPr lang="en-US"/>
              <a:t>Update on Macroeconomic, Geopolitical, and Public Policy Developments</a:t>
            </a:r>
          </a:p>
        </p:txBody>
      </p:sp>
      <p:sp>
        <p:nvSpPr>
          <p:cNvPr id="5" name="Slide Number Placeholder 4">
            <a:extLst>
              <a:ext uri="{FF2B5EF4-FFF2-40B4-BE49-F238E27FC236}">
                <a16:creationId xmlns:a16="http://schemas.microsoft.com/office/drawing/2014/main" id="{0226D098-604F-1C6E-4D3F-56B3EFAD11F7}"/>
              </a:ext>
            </a:extLst>
          </p:cNvPr>
          <p:cNvSpPr>
            <a:spLocks noGrp="1"/>
          </p:cNvSpPr>
          <p:nvPr>
            <p:ph type="sldNum" sz="quarter" idx="12"/>
          </p:nvPr>
        </p:nvSpPr>
        <p:spPr/>
        <p:txBody>
          <a:bodyPr/>
          <a:lstStyle/>
          <a:p>
            <a:fld id="{F1BC30E3-FFE5-4B91-AA19-87A149EBB9EE}" type="slidenum">
              <a:rPr lang="en-GB" smtClean="0"/>
              <a:pPr/>
              <a:t>‹#›</a:t>
            </a:fld>
            <a:endParaRPr lang="en-GB"/>
          </a:p>
        </p:txBody>
      </p:sp>
      <p:sp>
        <p:nvSpPr>
          <p:cNvPr id="11" name="Picture Placeholder 10">
            <a:extLst>
              <a:ext uri="{FF2B5EF4-FFF2-40B4-BE49-F238E27FC236}">
                <a16:creationId xmlns:a16="http://schemas.microsoft.com/office/drawing/2014/main" id="{1A93BCA6-8B0A-6C61-5269-7BA030EDCD02}"/>
              </a:ext>
            </a:extLst>
          </p:cNvPr>
          <p:cNvSpPr>
            <a:spLocks noGrp="1"/>
          </p:cNvSpPr>
          <p:nvPr>
            <p:ph type="pic" sz="quarter" idx="14"/>
          </p:nvPr>
        </p:nvSpPr>
        <p:spPr>
          <a:xfrm>
            <a:off x="4572001" y="0"/>
            <a:ext cx="4571999" cy="5143500"/>
          </a:xfrm>
          <a:custGeom>
            <a:avLst/>
            <a:gdLst>
              <a:gd name="connsiteX0" fmla="*/ 5593230 w 6099174"/>
              <a:gd name="connsiteY0" fmla="*/ 6469097 h 6858000"/>
              <a:gd name="connsiteX1" fmla="*/ 5653037 w 6099174"/>
              <a:gd name="connsiteY1" fmla="*/ 6574213 h 6858000"/>
              <a:gd name="connsiteX2" fmla="*/ 5653037 w 6099174"/>
              <a:gd name="connsiteY2" fmla="*/ 6644894 h 6858000"/>
              <a:gd name="connsiteX3" fmla="*/ 5705595 w 6099174"/>
              <a:gd name="connsiteY3" fmla="*/ 6644894 h 6858000"/>
              <a:gd name="connsiteX4" fmla="*/ 5705595 w 6099174"/>
              <a:gd name="connsiteY4" fmla="*/ 6574213 h 6858000"/>
              <a:gd name="connsiteX5" fmla="*/ 5767215 w 6099174"/>
              <a:gd name="connsiteY5" fmla="*/ 6469097 h 6858000"/>
              <a:gd name="connsiteX6" fmla="*/ 5709220 w 6099174"/>
              <a:gd name="connsiteY6" fmla="*/ 6469097 h 6858000"/>
              <a:gd name="connsiteX7" fmla="*/ 5680223 w 6099174"/>
              <a:gd name="connsiteY7" fmla="*/ 6527092 h 6858000"/>
              <a:gd name="connsiteX8" fmla="*/ 5651225 w 6099174"/>
              <a:gd name="connsiteY8" fmla="*/ 6469097 h 6858000"/>
              <a:gd name="connsiteX9" fmla="*/ 5475427 w 6099174"/>
              <a:gd name="connsiteY9" fmla="*/ 6469097 h 6858000"/>
              <a:gd name="connsiteX10" fmla="*/ 5475427 w 6099174"/>
              <a:gd name="connsiteY10" fmla="*/ 6644894 h 6858000"/>
              <a:gd name="connsiteX11" fmla="*/ 5616790 w 6099174"/>
              <a:gd name="connsiteY11" fmla="*/ 6644894 h 6858000"/>
              <a:gd name="connsiteX12" fmla="*/ 5616790 w 6099174"/>
              <a:gd name="connsiteY12" fmla="*/ 6603210 h 6858000"/>
              <a:gd name="connsiteX13" fmla="*/ 5529797 w 6099174"/>
              <a:gd name="connsiteY13" fmla="*/ 6603210 h 6858000"/>
              <a:gd name="connsiteX14" fmla="*/ 5529797 w 6099174"/>
              <a:gd name="connsiteY14" fmla="*/ 6574213 h 6858000"/>
              <a:gd name="connsiteX15" fmla="*/ 5593229 w 6099174"/>
              <a:gd name="connsiteY15" fmla="*/ 6574213 h 6858000"/>
              <a:gd name="connsiteX16" fmla="*/ 5593229 w 6099174"/>
              <a:gd name="connsiteY16" fmla="*/ 6537966 h 6858000"/>
              <a:gd name="connsiteX17" fmla="*/ 5529797 w 6099174"/>
              <a:gd name="connsiteY17" fmla="*/ 6537966 h 6858000"/>
              <a:gd name="connsiteX18" fmla="*/ 5529797 w 6099174"/>
              <a:gd name="connsiteY18" fmla="*/ 6508969 h 6858000"/>
              <a:gd name="connsiteX19" fmla="*/ 5598667 w 6099174"/>
              <a:gd name="connsiteY19" fmla="*/ 6508969 h 6858000"/>
              <a:gd name="connsiteX20" fmla="*/ 5575106 w 6099174"/>
              <a:gd name="connsiteY20" fmla="*/ 6469097 h 6858000"/>
              <a:gd name="connsiteX21" fmla="*/ 5819773 w 6099174"/>
              <a:gd name="connsiteY21" fmla="*/ 6289675 h 6858000"/>
              <a:gd name="connsiteX22" fmla="*/ 5473615 w 6099174"/>
              <a:gd name="connsiteY22" fmla="*/ 6416539 h 6858000"/>
              <a:gd name="connsiteX23" fmla="*/ 5819773 w 6099174"/>
              <a:gd name="connsiteY23" fmla="*/ 6354919 h 6858000"/>
              <a:gd name="connsiteX24" fmla="*/ 0 w 6099174"/>
              <a:gd name="connsiteY24" fmla="*/ 0 h 6858000"/>
              <a:gd name="connsiteX25" fmla="*/ 6099174 w 6099174"/>
              <a:gd name="connsiteY25" fmla="*/ 0 h 6858000"/>
              <a:gd name="connsiteX26" fmla="*/ 6099174 w 6099174"/>
              <a:gd name="connsiteY26" fmla="*/ 6858000 h 6858000"/>
              <a:gd name="connsiteX27" fmla="*/ 0 w 6099174"/>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99174" h="6858000">
                <a:moveTo>
                  <a:pt x="5593230" y="6469097"/>
                </a:moveTo>
                <a:lnTo>
                  <a:pt x="5653037" y="6574213"/>
                </a:lnTo>
                <a:lnTo>
                  <a:pt x="5653037" y="6644894"/>
                </a:lnTo>
                <a:lnTo>
                  <a:pt x="5705595" y="6644894"/>
                </a:lnTo>
                <a:lnTo>
                  <a:pt x="5705595" y="6574213"/>
                </a:lnTo>
                <a:lnTo>
                  <a:pt x="5767215" y="6469097"/>
                </a:lnTo>
                <a:lnTo>
                  <a:pt x="5709220" y="6469097"/>
                </a:lnTo>
                <a:lnTo>
                  <a:pt x="5680223" y="6527092"/>
                </a:lnTo>
                <a:lnTo>
                  <a:pt x="5651225" y="6469097"/>
                </a:lnTo>
                <a:close/>
                <a:moveTo>
                  <a:pt x="5475427" y="6469097"/>
                </a:moveTo>
                <a:lnTo>
                  <a:pt x="5475427" y="6644894"/>
                </a:lnTo>
                <a:lnTo>
                  <a:pt x="5616790" y="6644894"/>
                </a:lnTo>
                <a:lnTo>
                  <a:pt x="5616790" y="6603210"/>
                </a:lnTo>
                <a:lnTo>
                  <a:pt x="5529797" y="6603210"/>
                </a:lnTo>
                <a:lnTo>
                  <a:pt x="5529797" y="6574213"/>
                </a:lnTo>
                <a:lnTo>
                  <a:pt x="5593229" y="6574213"/>
                </a:lnTo>
                <a:lnTo>
                  <a:pt x="5593229" y="6537966"/>
                </a:lnTo>
                <a:lnTo>
                  <a:pt x="5529797" y="6537966"/>
                </a:lnTo>
                <a:lnTo>
                  <a:pt x="5529797" y="6508969"/>
                </a:lnTo>
                <a:lnTo>
                  <a:pt x="5598667" y="6508969"/>
                </a:lnTo>
                <a:lnTo>
                  <a:pt x="5575106" y="6469097"/>
                </a:lnTo>
                <a:close/>
                <a:moveTo>
                  <a:pt x="5819773" y="6289675"/>
                </a:moveTo>
                <a:lnTo>
                  <a:pt x="5473615" y="6416539"/>
                </a:lnTo>
                <a:lnTo>
                  <a:pt x="5819773" y="6354919"/>
                </a:lnTo>
                <a:close/>
                <a:moveTo>
                  <a:pt x="0" y="0"/>
                </a:moveTo>
                <a:lnTo>
                  <a:pt x="6099174" y="0"/>
                </a:lnTo>
                <a:lnTo>
                  <a:pt x="6099174" y="6858000"/>
                </a:lnTo>
                <a:lnTo>
                  <a:pt x="0" y="6858000"/>
                </a:lnTo>
                <a:close/>
              </a:path>
            </a:pathLst>
          </a:custGeom>
        </p:spPr>
        <p:txBody>
          <a:bodyPr wrap="square">
            <a:noAutofit/>
          </a:bodyPr>
          <a:lstStyle/>
          <a:p>
            <a:r>
              <a:rPr lang="en-GB"/>
              <a:t>Click icon to add picture</a:t>
            </a:r>
            <a:endParaRPr lang="en-US"/>
          </a:p>
        </p:txBody>
      </p:sp>
      <p:sp>
        <p:nvSpPr>
          <p:cNvPr id="27" name="Freeform 5">
            <a:extLst>
              <a:ext uri="{FF2B5EF4-FFF2-40B4-BE49-F238E27FC236}">
                <a16:creationId xmlns:a16="http://schemas.microsoft.com/office/drawing/2014/main" id="{493F2276-A253-7776-343C-CF5B07A68791}"/>
              </a:ext>
            </a:extLst>
          </p:cNvPr>
          <p:cNvSpPr>
            <a:spLocks/>
          </p:cNvSpPr>
          <p:nvPr userDrawn="1"/>
        </p:nvSpPr>
        <p:spPr bwMode="auto">
          <a:xfrm>
            <a:off x="8675076" y="4717256"/>
            <a:ext cx="259484" cy="95148"/>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endParaRPr lang="en-IN" sz="1349"/>
          </a:p>
        </p:txBody>
      </p:sp>
      <p:sp>
        <p:nvSpPr>
          <p:cNvPr id="29" name="Freeform 7">
            <a:extLst>
              <a:ext uri="{FF2B5EF4-FFF2-40B4-BE49-F238E27FC236}">
                <a16:creationId xmlns:a16="http://schemas.microsoft.com/office/drawing/2014/main" id="{24CD03B1-B70A-F30B-A517-513BECB296C7}"/>
              </a:ext>
            </a:extLst>
          </p:cNvPr>
          <p:cNvSpPr>
            <a:spLocks/>
          </p:cNvSpPr>
          <p:nvPr userDrawn="1"/>
        </p:nvSpPr>
        <p:spPr bwMode="auto">
          <a:xfrm>
            <a:off x="8764741" y="4851824"/>
            <a:ext cx="130421" cy="131848"/>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endParaRPr lang="en-IN" sz="1349"/>
          </a:p>
        </p:txBody>
      </p:sp>
      <p:cxnSp>
        <p:nvCxnSpPr>
          <p:cNvPr id="6" name="Straight Connector 5">
            <a:extLst>
              <a:ext uri="{FF2B5EF4-FFF2-40B4-BE49-F238E27FC236}">
                <a16:creationId xmlns:a16="http://schemas.microsoft.com/office/drawing/2014/main" id="{2EBB40AD-707D-EEAF-0048-9C576C309E3E}"/>
              </a:ext>
            </a:extLst>
          </p:cNvPr>
          <p:cNvCxnSpPr>
            <a:cxnSpLocks/>
          </p:cNvCxnSpPr>
          <p:nvPr userDrawn="1"/>
        </p:nvCxnSpPr>
        <p:spPr>
          <a:xfrm>
            <a:off x="212138" y="544706"/>
            <a:ext cx="4130192" cy="0"/>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2" name="Content Placeholder 10">
            <a:extLst>
              <a:ext uri="{FF2B5EF4-FFF2-40B4-BE49-F238E27FC236}">
                <a16:creationId xmlns:a16="http://schemas.microsoft.com/office/drawing/2014/main" id="{D7EDF459-B905-30C6-F297-8F5275DAA7E1}"/>
              </a:ext>
            </a:extLst>
          </p:cNvPr>
          <p:cNvSpPr>
            <a:spLocks noGrp="1"/>
          </p:cNvSpPr>
          <p:nvPr>
            <p:ph sz="quarter" idx="15"/>
          </p:nvPr>
        </p:nvSpPr>
        <p:spPr>
          <a:xfrm>
            <a:off x="439113" y="1069181"/>
            <a:ext cx="3903217" cy="3433763"/>
          </a:xfrm>
        </p:spPr>
        <p:txBody>
          <a:bodyPr/>
          <a:lstStyle>
            <a:lvl1pPr marL="0" indent="0">
              <a:spcBef>
                <a:spcPts val="899"/>
              </a:spcBef>
              <a:spcAft>
                <a:spcPts val="1799"/>
              </a:spcAft>
              <a:buNone/>
              <a:defRPr sz="2099">
                <a:solidFill>
                  <a:schemeClr val="tx2"/>
                </a:solidFill>
              </a:defRPr>
            </a:lvl1pPr>
            <a:lvl2pPr marL="188906" indent="-188906">
              <a:tabLst/>
              <a:defRPr/>
            </a:lvl2pPr>
            <a:lvl3pPr marL="377811" indent="-188906">
              <a:tabLst/>
              <a:defRPr/>
            </a:lvl3pPr>
            <a:lvl4pPr marL="566717">
              <a:defRPr/>
            </a:lvl4pPr>
            <a:lvl5pPr marL="755622">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206637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wo Content and Image">
    <p:spTree>
      <p:nvGrpSpPr>
        <p:cNvPr id="1" name=""/>
        <p:cNvGrpSpPr/>
        <p:nvPr/>
      </p:nvGrpSpPr>
      <p:grpSpPr>
        <a:xfrm>
          <a:off x="0" y="0"/>
          <a:ext cx="0" cy="0"/>
          <a:chOff x="0" y="0"/>
          <a:chExt cx="0" cy="0"/>
        </a:xfrm>
      </p:grpSpPr>
      <p:sp>
        <p:nvSpPr>
          <p:cNvPr id="28" name="Freeform 6">
            <a:extLst>
              <a:ext uri="{FF2B5EF4-FFF2-40B4-BE49-F238E27FC236}">
                <a16:creationId xmlns:a16="http://schemas.microsoft.com/office/drawing/2014/main" id="{5D6600DA-1629-2187-F9BA-14B09DEF6EF4}"/>
              </a:ext>
            </a:extLst>
          </p:cNvPr>
          <p:cNvSpPr>
            <a:spLocks/>
          </p:cNvSpPr>
          <p:nvPr userDrawn="1"/>
        </p:nvSpPr>
        <p:spPr bwMode="auto">
          <a:xfrm>
            <a:off x="8676435" y="4851824"/>
            <a:ext cx="105967" cy="131848"/>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endParaRPr lang="en-IN" sz="1349"/>
          </a:p>
        </p:txBody>
      </p:sp>
      <p:sp>
        <p:nvSpPr>
          <p:cNvPr id="2" name="Title 1">
            <a:extLst>
              <a:ext uri="{FF2B5EF4-FFF2-40B4-BE49-F238E27FC236}">
                <a16:creationId xmlns:a16="http://schemas.microsoft.com/office/drawing/2014/main" id="{40EA4401-3478-0A1C-0964-540B6B2FC19D}"/>
              </a:ext>
            </a:extLst>
          </p:cNvPr>
          <p:cNvSpPr>
            <a:spLocks noGrp="1"/>
          </p:cNvSpPr>
          <p:nvPr>
            <p:ph type="title"/>
          </p:nvPr>
        </p:nvSpPr>
        <p:spPr>
          <a:xfrm>
            <a:off x="212724" y="212769"/>
            <a:ext cx="5502646" cy="292513"/>
          </a:xfr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922DF48-3559-E7A7-D505-A6D3643BCD33}"/>
              </a:ext>
            </a:extLst>
          </p:cNvPr>
          <p:cNvSpPr>
            <a:spLocks noGrp="1"/>
          </p:cNvSpPr>
          <p:nvPr>
            <p:ph type="dt" sz="half" idx="10"/>
          </p:nvPr>
        </p:nvSpPr>
        <p:spPr/>
        <p:txBody>
          <a:bodyPr/>
          <a:lstStyle/>
          <a:p>
            <a:fld id="{0694F718-AF80-489C-9F37-7CE63FCD1B4C}" type="datetime4">
              <a:rPr lang="en-GB" smtClean="0"/>
              <a:t>10 September 2025</a:t>
            </a:fld>
            <a:endParaRPr lang="en-US"/>
          </a:p>
        </p:txBody>
      </p:sp>
      <p:sp>
        <p:nvSpPr>
          <p:cNvPr id="4" name="Footer Placeholder 3">
            <a:extLst>
              <a:ext uri="{FF2B5EF4-FFF2-40B4-BE49-F238E27FC236}">
                <a16:creationId xmlns:a16="http://schemas.microsoft.com/office/drawing/2014/main" id="{84089C7F-B322-1F93-A5AB-0E322FB93D58}"/>
              </a:ext>
            </a:extLst>
          </p:cNvPr>
          <p:cNvSpPr>
            <a:spLocks noGrp="1"/>
          </p:cNvSpPr>
          <p:nvPr>
            <p:ph type="ftr" sz="quarter" idx="11"/>
          </p:nvPr>
        </p:nvSpPr>
        <p:spPr/>
        <p:txBody>
          <a:bodyPr/>
          <a:lstStyle/>
          <a:p>
            <a:r>
              <a:rPr lang="en-US"/>
              <a:t>Update on Macroeconomic, Geopolitical, and Public Policy Developments</a:t>
            </a:r>
          </a:p>
        </p:txBody>
      </p:sp>
      <p:sp>
        <p:nvSpPr>
          <p:cNvPr id="5" name="Slide Number Placeholder 4">
            <a:extLst>
              <a:ext uri="{FF2B5EF4-FFF2-40B4-BE49-F238E27FC236}">
                <a16:creationId xmlns:a16="http://schemas.microsoft.com/office/drawing/2014/main" id="{0226D098-604F-1C6E-4D3F-56B3EFAD11F7}"/>
              </a:ext>
            </a:extLst>
          </p:cNvPr>
          <p:cNvSpPr>
            <a:spLocks noGrp="1"/>
          </p:cNvSpPr>
          <p:nvPr>
            <p:ph type="sldNum" sz="quarter" idx="12"/>
          </p:nvPr>
        </p:nvSpPr>
        <p:spPr/>
        <p:txBody>
          <a:bodyPr/>
          <a:lstStyle/>
          <a:p>
            <a:fld id="{F1BC30E3-FFE5-4B91-AA19-87A149EBB9EE}" type="slidenum">
              <a:rPr lang="en-GB" smtClean="0"/>
              <a:pPr/>
              <a:t>‹#›</a:t>
            </a:fld>
            <a:endParaRPr lang="en-GB"/>
          </a:p>
        </p:txBody>
      </p:sp>
      <p:sp>
        <p:nvSpPr>
          <p:cNvPr id="14" name="Picture Placeholder 13">
            <a:extLst>
              <a:ext uri="{FF2B5EF4-FFF2-40B4-BE49-F238E27FC236}">
                <a16:creationId xmlns:a16="http://schemas.microsoft.com/office/drawing/2014/main" id="{5FEE7C49-4A88-196F-212D-1FD12456C253}"/>
              </a:ext>
            </a:extLst>
          </p:cNvPr>
          <p:cNvSpPr>
            <a:spLocks noGrp="1"/>
          </p:cNvSpPr>
          <p:nvPr>
            <p:ph type="pic" sz="quarter" idx="14"/>
          </p:nvPr>
        </p:nvSpPr>
        <p:spPr>
          <a:xfrm>
            <a:off x="5945636" y="0"/>
            <a:ext cx="3198364" cy="5143500"/>
          </a:xfrm>
          <a:custGeom>
            <a:avLst/>
            <a:gdLst>
              <a:gd name="connsiteX0" fmla="*/ 3760762 w 4266706"/>
              <a:gd name="connsiteY0" fmla="*/ 6469097 h 6858000"/>
              <a:gd name="connsiteX1" fmla="*/ 3820569 w 4266706"/>
              <a:gd name="connsiteY1" fmla="*/ 6574213 h 6858000"/>
              <a:gd name="connsiteX2" fmla="*/ 3820569 w 4266706"/>
              <a:gd name="connsiteY2" fmla="*/ 6644894 h 6858000"/>
              <a:gd name="connsiteX3" fmla="*/ 3873127 w 4266706"/>
              <a:gd name="connsiteY3" fmla="*/ 6644894 h 6858000"/>
              <a:gd name="connsiteX4" fmla="*/ 3873127 w 4266706"/>
              <a:gd name="connsiteY4" fmla="*/ 6574213 h 6858000"/>
              <a:gd name="connsiteX5" fmla="*/ 3934747 w 4266706"/>
              <a:gd name="connsiteY5" fmla="*/ 6469097 h 6858000"/>
              <a:gd name="connsiteX6" fmla="*/ 3876752 w 4266706"/>
              <a:gd name="connsiteY6" fmla="*/ 6469097 h 6858000"/>
              <a:gd name="connsiteX7" fmla="*/ 3847755 w 4266706"/>
              <a:gd name="connsiteY7" fmla="*/ 6527092 h 6858000"/>
              <a:gd name="connsiteX8" fmla="*/ 3818757 w 4266706"/>
              <a:gd name="connsiteY8" fmla="*/ 6469097 h 6858000"/>
              <a:gd name="connsiteX9" fmla="*/ 3642959 w 4266706"/>
              <a:gd name="connsiteY9" fmla="*/ 6469097 h 6858000"/>
              <a:gd name="connsiteX10" fmla="*/ 3642959 w 4266706"/>
              <a:gd name="connsiteY10" fmla="*/ 6644894 h 6858000"/>
              <a:gd name="connsiteX11" fmla="*/ 3784322 w 4266706"/>
              <a:gd name="connsiteY11" fmla="*/ 6644894 h 6858000"/>
              <a:gd name="connsiteX12" fmla="*/ 3784322 w 4266706"/>
              <a:gd name="connsiteY12" fmla="*/ 6603210 h 6858000"/>
              <a:gd name="connsiteX13" fmla="*/ 3697329 w 4266706"/>
              <a:gd name="connsiteY13" fmla="*/ 6603210 h 6858000"/>
              <a:gd name="connsiteX14" fmla="*/ 3697329 w 4266706"/>
              <a:gd name="connsiteY14" fmla="*/ 6574213 h 6858000"/>
              <a:gd name="connsiteX15" fmla="*/ 3760761 w 4266706"/>
              <a:gd name="connsiteY15" fmla="*/ 6574213 h 6858000"/>
              <a:gd name="connsiteX16" fmla="*/ 3760761 w 4266706"/>
              <a:gd name="connsiteY16" fmla="*/ 6537966 h 6858000"/>
              <a:gd name="connsiteX17" fmla="*/ 3697329 w 4266706"/>
              <a:gd name="connsiteY17" fmla="*/ 6537966 h 6858000"/>
              <a:gd name="connsiteX18" fmla="*/ 3697329 w 4266706"/>
              <a:gd name="connsiteY18" fmla="*/ 6508969 h 6858000"/>
              <a:gd name="connsiteX19" fmla="*/ 3766199 w 4266706"/>
              <a:gd name="connsiteY19" fmla="*/ 6508969 h 6858000"/>
              <a:gd name="connsiteX20" fmla="*/ 3742638 w 4266706"/>
              <a:gd name="connsiteY20" fmla="*/ 6469097 h 6858000"/>
              <a:gd name="connsiteX21" fmla="*/ 3987305 w 4266706"/>
              <a:gd name="connsiteY21" fmla="*/ 6289675 h 6858000"/>
              <a:gd name="connsiteX22" fmla="*/ 3641147 w 4266706"/>
              <a:gd name="connsiteY22" fmla="*/ 6416539 h 6858000"/>
              <a:gd name="connsiteX23" fmla="*/ 3987305 w 4266706"/>
              <a:gd name="connsiteY23" fmla="*/ 6354919 h 6858000"/>
              <a:gd name="connsiteX24" fmla="*/ 0 w 4266706"/>
              <a:gd name="connsiteY24" fmla="*/ 0 h 6858000"/>
              <a:gd name="connsiteX25" fmla="*/ 4266706 w 4266706"/>
              <a:gd name="connsiteY25" fmla="*/ 0 h 6858000"/>
              <a:gd name="connsiteX26" fmla="*/ 4266706 w 4266706"/>
              <a:gd name="connsiteY26" fmla="*/ 6858000 h 6858000"/>
              <a:gd name="connsiteX27" fmla="*/ 0 w 4266706"/>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66706" h="6858000">
                <a:moveTo>
                  <a:pt x="3760762" y="6469097"/>
                </a:moveTo>
                <a:lnTo>
                  <a:pt x="3820569" y="6574213"/>
                </a:lnTo>
                <a:lnTo>
                  <a:pt x="3820569" y="6644894"/>
                </a:lnTo>
                <a:lnTo>
                  <a:pt x="3873127" y="6644894"/>
                </a:lnTo>
                <a:lnTo>
                  <a:pt x="3873127" y="6574213"/>
                </a:lnTo>
                <a:lnTo>
                  <a:pt x="3934747" y="6469097"/>
                </a:lnTo>
                <a:lnTo>
                  <a:pt x="3876752" y="6469097"/>
                </a:lnTo>
                <a:lnTo>
                  <a:pt x="3847755" y="6527092"/>
                </a:lnTo>
                <a:lnTo>
                  <a:pt x="3818757" y="6469097"/>
                </a:lnTo>
                <a:close/>
                <a:moveTo>
                  <a:pt x="3642959" y="6469097"/>
                </a:moveTo>
                <a:lnTo>
                  <a:pt x="3642959" y="6644894"/>
                </a:lnTo>
                <a:lnTo>
                  <a:pt x="3784322" y="6644894"/>
                </a:lnTo>
                <a:lnTo>
                  <a:pt x="3784322" y="6603210"/>
                </a:lnTo>
                <a:lnTo>
                  <a:pt x="3697329" y="6603210"/>
                </a:lnTo>
                <a:lnTo>
                  <a:pt x="3697329" y="6574213"/>
                </a:lnTo>
                <a:lnTo>
                  <a:pt x="3760761" y="6574213"/>
                </a:lnTo>
                <a:lnTo>
                  <a:pt x="3760761" y="6537966"/>
                </a:lnTo>
                <a:lnTo>
                  <a:pt x="3697329" y="6537966"/>
                </a:lnTo>
                <a:lnTo>
                  <a:pt x="3697329" y="6508969"/>
                </a:lnTo>
                <a:lnTo>
                  <a:pt x="3766199" y="6508969"/>
                </a:lnTo>
                <a:lnTo>
                  <a:pt x="3742638" y="6469097"/>
                </a:lnTo>
                <a:close/>
                <a:moveTo>
                  <a:pt x="3987305" y="6289675"/>
                </a:moveTo>
                <a:lnTo>
                  <a:pt x="3641147" y="6416539"/>
                </a:lnTo>
                <a:lnTo>
                  <a:pt x="3987305" y="6354919"/>
                </a:lnTo>
                <a:close/>
                <a:moveTo>
                  <a:pt x="0" y="0"/>
                </a:moveTo>
                <a:lnTo>
                  <a:pt x="4266706" y="0"/>
                </a:lnTo>
                <a:lnTo>
                  <a:pt x="4266706" y="6858000"/>
                </a:lnTo>
                <a:lnTo>
                  <a:pt x="0" y="6858000"/>
                </a:lnTo>
                <a:close/>
              </a:path>
            </a:pathLst>
          </a:custGeom>
        </p:spPr>
        <p:txBody>
          <a:bodyPr wrap="square">
            <a:noAutofit/>
          </a:bodyPr>
          <a:lstStyle/>
          <a:p>
            <a:r>
              <a:rPr lang="en-GB"/>
              <a:t>Click icon to add picture</a:t>
            </a:r>
            <a:endParaRPr lang="en-US"/>
          </a:p>
        </p:txBody>
      </p:sp>
      <p:sp>
        <p:nvSpPr>
          <p:cNvPr id="27" name="Freeform 5">
            <a:extLst>
              <a:ext uri="{FF2B5EF4-FFF2-40B4-BE49-F238E27FC236}">
                <a16:creationId xmlns:a16="http://schemas.microsoft.com/office/drawing/2014/main" id="{493F2276-A253-7776-343C-CF5B07A68791}"/>
              </a:ext>
            </a:extLst>
          </p:cNvPr>
          <p:cNvSpPr>
            <a:spLocks/>
          </p:cNvSpPr>
          <p:nvPr userDrawn="1"/>
        </p:nvSpPr>
        <p:spPr bwMode="auto">
          <a:xfrm>
            <a:off x="8675076" y="4717256"/>
            <a:ext cx="259484" cy="95148"/>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endParaRPr lang="en-IN" sz="1349"/>
          </a:p>
        </p:txBody>
      </p:sp>
      <p:sp>
        <p:nvSpPr>
          <p:cNvPr id="29" name="Freeform 7">
            <a:extLst>
              <a:ext uri="{FF2B5EF4-FFF2-40B4-BE49-F238E27FC236}">
                <a16:creationId xmlns:a16="http://schemas.microsoft.com/office/drawing/2014/main" id="{24CD03B1-B70A-F30B-A517-513BECB296C7}"/>
              </a:ext>
            </a:extLst>
          </p:cNvPr>
          <p:cNvSpPr>
            <a:spLocks/>
          </p:cNvSpPr>
          <p:nvPr userDrawn="1"/>
        </p:nvSpPr>
        <p:spPr bwMode="auto">
          <a:xfrm>
            <a:off x="8764741" y="4851824"/>
            <a:ext cx="130421" cy="131848"/>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endParaRPr lang="en-IN" sz="1349"/>
          </a:p>
        </p:txBody>
      </p:sp>
      <p:cxnSp>
        <p:nvCxnSpPr>
          <p:cNvPr id="6" name="Straight Connector 5">
            <a:extLst>
              <a:ext uri="{FF2B5EF4-FFF2-40B4-BE49-F238E27FC236}">
                <a16:creationId xmlns:a16="http://schemas.microsoft.com/office/drawing/2014/main" id="{2EBB40AD-707D-EEAF-0048-9C576C309E3E}"/>
              </a:ext>
            </a:extLst>
          </p:cNvPr>
          <p:cNvCxnSpPr>
            <a:cxnSpLocks/>
          </p:cNvCxnSpPr>
          <p:nvPr userDrawn="1"/>
        </p:nvCxnSpPr>
        <p:spPr>
          <a:xfrm>
            <a:off x="212138" y="544706"/>
            <a:ext cx="5503232" cy="0"/>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2" name="Content Placeholder 10">
            <a:extLst>
              <a:ext uri="{FF2B5EF4-FFF2-40B4-BE49-F238E27FC236}">
                <a16:creationId xmlns:a16="http://schemas.microsoft.com/office/drawing/2014/main" id="{D7EDF459-B905-30C6-F297-8F5275DAA7E1}"/>
              </a:ext>
            </a:extLst>
          </p:cNvPr>
          <p:cNvSpPr>
            <a:spLocks noGrp="1"/>
          </p:cNvSpPr>
          <p:nvPr>
            <p:ph sz="quarter" idx="15"/>
          </p:nvPr>
        </p:nvSpPr>
        <p:spPr>
          <a:xfrm>
            <a:off x="439113" y="1069181"/>
            <a:ext cx="2525191" cy="3433763"/>
          </a:xfrm>
        </p:spPr>
        <p:txBody>
          <a:bodyPr/>
          <a:lstStyle>
            <a:lvl1pPr marL="0" indent="0">
              <a:spcBef>
                <a:spcPts val="899"/>
              </a:spcBef>
              <a:spcAft>
                <a:spcPts val="1799"/>
              </a:spcAft>
              <a:buNone/>
              <a:defRPr sz="2099">
                <a:solidFill>
                  <a:schemeClr val="tx2"/>
                </a:solidFill>
              </a:defRPr>
            </a:lvl1pPr>
            <a:lvl2pPr marL="188906" indent="-188906">
              <a:tabLst/>
              <a:defRPr/>
            </a:lvl2pPr>
            <a:lvl3pPr marL="377811" indent="-188906">
              <a:tabLst/>
              <a:defRPr/>
            </a:lvl3pPr>
            <a:lvl4pPr marL="566717">
              <a:defRPr/>
            </a:lvl4pPr>
            <a:lvl5pPr marL="755622">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10">
            <a:extLst>
              <a:ext uri="{FF2B5EF4-FFF2-40B4-BE49-F238E27FC236}">
                <a16:creationId xmlns:a16="http://schemas.microsoft.com/office/drawing/2014/main" id="{DB735B65-47B3-2285-152F-4E07B7207358}"/>
              </a:ext>
            </a:extLst>
          </p:cNvPr>
          <p:cNvSpPr>
            <a:spLocks noGrp="1"/>
          </p:cNvSpPr>
          <p:nvPr>
            <p:ph sz="quarter" idx="16"/>
          </p:nvPr>
        </p:nvSpPr>
        <p:spPr>
          <a:xfrm>
            <a:off x="3190179" y="1069181"/>
            <a:ext cx="2525191" cy="3433763"/>
          </a:xfrm>
        </p:spPr>
        <p:txBody>
          <a:bodyPr/>
          <a:lstStyle>
            <a:lvl1pPr marL="0" indent="0">
              <a:spcBef>
                <a:spcPts val="899"/>
              </a:spcBef>
              <a:spcAft>
                <a:spcPts val="1799"/>
              </a:spcAft>
              <a:buNone/>
              <a:defRPr sz="2099">
                <a:solidFill>
                  <a:schemeClr val="tx2"/>
                </a:solidFill>
              </a:defRPr>
            </a:lvl1pPr>
            <a:lvl2pPr marL="188906" indent="-188906">
              <a:tabLst/>
              <a:defRPr/>
            </a:lvl2pPr>
            <a:lvl3pPr marL="377811" indent="-188906">
              <a:tabLst/>
              <a:defRPr/>
            </a:lvl3pPr>
            <a:lvl4pPr marL="566717">
              <a:defRPr/>
            </a:lvl4pPr>
            <a:lvl5pPr marL="755622">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355822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hree Content and Image">
    <p:spTree>
      <p:nvGrpSpPr>
        <p:cNvPr id="1" name=""/>
        <p:cNvGrpSpPr/>
        <p:nvPr/>
      </p:nvGrpSpPr>
      <p:grpSpPr>
        <a:xfrm>
          <a:off x="0" y="0"/>
          <a:ext cx="0" cy="0"/>
          <a:chOff x="0" y="0"/>
          <a:chExt cx="0" cy="0"/>
        </a:xfrm>
      </p:grpSpPr>
      <p:sp>
        <p:nvSpPr>
          <p:cNvPr id="28" name="Freeform 6">
            <a:extLst>
              <a:ext uri="{FF2B5EF4-FFF2-40B4-BE49-F238E27FC236}">
                <a16:creationId xmlns:a16="http://schemas.microsoft.com/office/drawing/2014/main" id="{5D6600DA-1629-2187-F9BA-14B09DEF6EF4}"/>
              </a:ext>
            </a:extLst>
          </p:cNvPr>
          <p:cNvSpPr>
            <a:spLocks/>
          </p:cNvSpPr>
          <p:nvPr userDrawn="1"/>
        </p:nvSpPr>
        <p:spPr bwMode="auto">
          <a:xfrm>
            <a:off x="8676435" y="4851824"/>
            <a:ext cx="105967" cy="131848"/>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endParaRPr lang="en-IN" sz="1349"/>
          </a:p>
        </p:txBody>
      </p:sp>
      <p:sp>
        <p:nvSpPr>
          <p:cNvPr id="2" name="Title 1">
            <a:extLst>
              <a:ext uri="{FF2B5EF4-FFF2-40B4-BE49-F238E27FC236}">
                <a16:creationId xmlns:a16="http://schemas.microsoft.com/office/drawing/2014/main" id="{40EA4401-3478-0A1C-0964-540B6B2FC19D}"/>
              </a:ext>
            </a:extLst>
          </p:cNvPr>
          <p:cNvSpPr>
            <a:spLocks noGrp="1"/>
          </p:cNvSpPr>
          <p:nvPr>
            <p:ph type="title"/>
          </p:nvPr>
        </p:nvSpPr>
        <p:spPr>
          <a:xfrm>
            <a:off x="212724" y="212769"/>
            <a:ext cx="6203012" cy="292513"/>
          </a:xfr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922DF48-3559-E7A7-D505-A6D3643BCD33}"/>
              </a:ext>
            </a:extLst>
          </p:cNvPr>
          <p:cNvSpPr>
            <a:spLocks noGrp="1"/>
          </p:cNvSpPr>
          <p:nvPr>
            <p:ph type="dt" sz="half" idx="10"/>
          </p:nvPr>
        </p:nvSpPr>
        <p:spPr/>
        <p:txBody>
          <a:bodyPr/>
          <a:lstStyle/>
          <a:p>
            <a:fld id="{4E230C7B-D066-46C6-9FAE-63D51A64D65C}" type="datetime4">
              <a:rPr lang="en-GB" smtClean="0"/>
              <a:t>10 September 2025</a:t>
            </a:fld>
            <a:endParaRPr lang="en-US"/>
          </a:p>
        </p:txBody>
      </p:sp>
      <p:sp>
        <p:nvSpPr>
          <p:cNvPr id="4" name="Footer Placeholder 3">
            <a:extLst>
              <a:ext uri="{FF2B5EF4-FFF2-40B4-BE49-F238E27FC236}">
                <a16:creationId xmlns:a16="http://schemas.microsoft.com/office/drawing/2014/main" id="{84089C7F-B322-1F93-A5AB-0E322FB93D58}"/>
              </a:ext>
            </a:extLst>
          </p:cNvPr>
          <p:cNvSpPr>
            <a:spLocks noGrp="1"/>
          </p:cNvSpPr>
          <p:nvPr>
            <p:ph type="ftr" sz="quarter" idx="11"/>
          </p:nvPr>
        </p:nvSpPr>
        <p:spPr/>
        <p:txBody>
          <a:bodyPr/>
          <a:lstStyle/>
          <a:p>
            <a:r>
              <a:rPr lang="en-US"/>
              <a:t>Update on Macroeconomic, Geopolitical, and Public Policy Developments</a:t>
            </a:r>
          </a:p>
        </p:txBody>
      </p:sp>
      <p:sp>
        <p:nvSpPr>
          <p:cNvPr id="5" name="Slide Number Placeholder 4">
            <a:extLst>
              <a:ext uri="{FF2B5EF4-FFF2-40B4-BE49-F238E27FC236}">
                <a16:creationId xmlns:a16="http://schemas.microsoft.com/office/drawing/2014/main" id="{0226D098-604F-1C6E-4D3F-56B3EFAD11F7}"/>
              </a:ext>
            </a:extLst>
          </p:cNvPr>
          <p:cNvSpPr>
            <a:spLocks noGrp="1"/>
          </p:cNvSpPr>
          <p:nvPr>
            <p:ph type="sldNum" sz="quarter" idx="12"/>
          </p:nvPr>
        </p:nvSpPr>
        <p:spPr/>
        <p:txBody>
          <a:bodyPr/>
          <a:lstStyle/>
          <a:p>
            <a:fld id="{F1BC30E3-FFE5-4B91-AA19-87A149EBB9EE}" type="slidenum">
              <a:rPr lang="en-GB" smtClean="0"/>
              <a:pPr/>
              <a:t>‹#›</a:t>
            </a:fld>
            <a:endParaRPr lang="en-GB"/>
          </a:p>
        </p:txBody>
      </p:sp>
      <p:sp>
        <p:nvSpPr>
          <p:cNvPr id="13" name="Picture Placeholder 12">
            <a:extLst>
              <a:ext uri="{FF2B5EF4-FFF2-40B4-BE49-F238E27FC236}">
                <a16:creationId xmlns:a16="http://schemas.microsoft.com/office/drawing/2014/main" id="{7BAFC46E-EF67-5533-12ED-F319345F1999}"/>
              </a:ext>
            </a:extLst>
          </p:cNvPr>
          <p:cNvSpPr>
            <a:spLocks noGrp="1"/>
          </p:cNvSpPr>
          <p:nvPr>
            <p:ph type="pic" sz="quarter" idx="14"/>
          </p:nvPr>
        </p:nvSpPr>
        <p:spPr>
          <a:xfrm>
            <a:off x="6646856" y="0"/>
            <a:ext cx="2497145" cy="5143500"/>
          </a:xfrm>
          <a:custGeom>
            <a:avLst/>
            <a:gdLst>
              <a:gd name="connsiteX0" fmla="*/ 2825317 w 3331261"/>
              <a:gd name="connsiteY0" fmla="*/ 6469097 h 6858000"/>
              <a:gd name="connsiteX1" fmla="*/ 2885124 w 3331261"/>
              <a:gd name="connsiteY1" fmla="*/ 6574213 h 6858000"/>
              <a:gd name="connsiteX2" fmla="*/ 2885124 w 3331261"/>
              <a:gd name="connsiteY2" fmla="*/ 6644894 h 6858000"/>
              <a:gd name="connsiteX3" fmla="*/ 2937682 w 3331261"/>
              <a:gd name="connsiteY3" fmla="*/ 6644894 h 6858000"/>
              <a:gd name="connsiteX4" fmla="*/ 2937682 w 3331261"/>
              <a:gd name="connsiteY4" fmla="*/ 6574213 h 6858000"/>
              <a:gd name="connsiteX5" fmla="*/ 2999302 w 3331261"/>
              <a:gd name="connsiteY5" fmla="*/ 6469097 h 6858000"/>
              <a:gd name="connsiteX6" fmla="*/ 2941307 w 3331261"/>
              <a:gd name="connsiteY6" fmla="*/ 6469097 h 6858000"/>
              <a:gd name="connsiteX7" fmla="*/ 2912310 w 3331261"/>
              <a:gd name="connsiteY7" fmla="*/ 6527092 h 6858000"/>
              <a:gd name="connsiteX8" fmla="*/ 2883312 w 3331261"/>
              <a:gd name="connsiteY8" fmla="*/ 6469097 h 6858000"/>
              <a:gd name="connsiteX9" fmla="*/ 2707514 w 3331261"/>
              <a:gd name="connsiteY9" fmla="*/ 6469097 h 6858000"/>
              <a:gd name="connsiteX10" fmla="*/ 2707514 w 3331261"/>
              <a:gd name="connsiteY10" fmla="*/ 6644894 h 6858000"/>
              <a:gd name="connsiteX11" fmla="*/ 2848877 w 3331261"/>
              <a:gd name="connsiteY11" fmla="*/ 6644894 h 6858000"/>
              <a:gd name="connsiteX12" fmla="*/ 2848877 w 3331261"/>
              <a:gd name="connsiteY12" fmla="*/ 6603210 h 6858000"/>
              <a:gd name="connsiteX13" fmla="*/ 2761884 w 3331261"/>
              <a:gd name="connsiteY13" fmla="*/ 6603210 h 6858000"/>
              <a:gd name="connsiteX14" fmla="*/ 2761884 w 3331261"/>
              <a:gd name="connsiteY14" fmla="*/ 6574213 h 6858000"/>
              <a:gd name="connsiteX15" fmla="*/ 2825316 w 3331261"/>
              <a:gd name="connsiteY15" fmla="*/ 6574213 h 6858000"/>
              <a:gd name="connsiteX16" fmla="*/ 2825316 w 3331261"/>
              <a:gd name="connsiteY16" fmla="*/ 6537966 h 6858000"/>
              <a:gd name="connsiteX17" fmla="*/ 2761884 w 3331261"/>
              <a:gd name="connsiteY17" fmla="*/ 6537966 h 6858000"/>
              <a:gd name="connsiteX18" fmla="*/ 2761884 w 3331261"/>
              <a:gd name="connsiteY18" fmla="*/ 6508969 h 6858000"/>
              <a:gd name="connsiteX19" fmla="*/ 2830754 w 3331261"/>
              <a:gd name="connsiteY19" fmla="*/ 6508969 h 6858000"/>
              <a:gd name="connsiteX20" fmla="*/ 2807193 w 3331261"/>
              <a:gd name="connsiteY20" fmla="*/ 6469097 h 6858000"/>
              <a:gd name="connsiteX21" fmla="*/ 3051860 w 3331261"/>
              <a:gd name="connsiteY21" fmla="*/ 6289675 h 6858000"/>
              <a:gd name="connsiteX22" fmla="*/ 2705702 w 3331261"/>
              <a:gd name="connsiteY22" fmla="*/ 6416539 h 6858000"/>
              <a:gd name="connsiteX23" fmla="*/ 3051860 w 3331261"/>
              <a:gd name="connsiteY23" fmla="*/ 6354919 h 6858000"/>
              <a:gd name="connsiteX24" fmla="*/ 0 w 3331261"/>
              <a:gd name="connsiteY24" fmla="*/ 0 h 6858000"/>
              <a:gd name="connsiteX25" fmla="*/ 3331261 w 3331261"/>
              <a:gd name="connsiteY25" fmla="*/ 0 h 6858000"/>
              <a:gd name="connsiteX26" fmla="*/ 3331261 w 3331261"/>
              <a:gd name="connsiteY26" fmla="*/ 6858000 h 6858000"/>
              <a:gd name="connsiteX27" fmla="*/ 0 w 3331261"/>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31261" h="6858000">
                <a:moveTo>
                  <a:pt x="2825317" y="6469097"/>
                </a:moveTo>
                <a:lnTo>
                  <a:pt x="2885124" y="6574213"/>
                </a:lnTo>
                <a:lnTo>
                  <a:pt x="2885124" y="6644894"/>
                </a:lnTo>
                <a:lnTo>
                  <a:pt x="2937682" y="6644894"/>
                </a:lnTo>
                <a:lnTo>
                  <a:pt x="2937682" y="6574213"/>
                </a:lnTo>
                <a:lnTo>
                  <a:pt x="2999302" y="6469097"/>
                </a:lnTo>
                <a:lnTo>
                  <a:pt x="2941307" y="6469097"/>
                </a:lnTo>
                <a:lnTo>
                  <a:pt x="2912310" y="6527092"/>
                </a:lnTo>
                <a:lnTo>
                  <a:pt x="2883312" y="6469097"/>
                </a:lnTo>
                <a:close/>
                <a:moveTo>
                  <a:pt x="2707514" y="6469097"/>
                </a:moveTo>
                <a:lnTo>
                  <a:pt x="2707514" y="6644894"/>
                </a:lnTo>
                <a:lnTo>
                  <a:pt x="2848877" y="6644894"/>
                </a:lnTo>
                <a:lnTo>
                  <a:pt x="2848877" y="6603210"/>
                </a:lnTo>
                <a:lnTo>
                  <a:pt x="2761884" y="6603210"/>
                </a:lnTo>
                <a:lnTo>
                  <a:pt x="2761884" y="6574213"/>
                </a:lnTo>
                <a:lnTo>
                  <a:pt x="2825316" y="6574213"/>
                </a:lnTo>
                <a:lnTo>
                  <a:pt x="2825316" y="6537966"/>
                </a:lnTo>
                <a:lnTo>
                  <a:pt x="2761884" y="6537966"/>
                </a:lnTo>
                <a:lnTo>
                  <a:pt x="2761884" y="6508969"/>
                </a:lnTo>
                <a:lnTo>
                  <a:pt x="2830754" y="6508969"/>
                </a:lnTo>
                <a:lnTo>
                  <a:pt x="2807193" y="6469097"/>
                </a:lnTo>
                <a:close/>
                <a:moveTo>
                  <a:pt x="3051860" y="6289675"/>
                </a:moveTo>
                <a:lnTo>
                  <a:pt x="2705702" y="6416539"/>
                </a:lnTo>
                <a:lnTo>
                  <a:pt x="3051860" y="6354919"/>
                </a:lnTo>
                <a:close/>
                <a:moveTo>
                  <a:pt x="0" y="0"/>
                </a:moveTo>
                <a:lnTo>
                  <a:pt x="3331261" y="0"/>
                </a:lnTo>
                <a:lnTo>
                  <a:pt x="3331261" y="6858000"/>
                </a:lnTo>
                <a:lnTo>
                  <a:pt x="0" y="6858000"/>
                </a:lnTo>
                <a:close/>
              </a:path>
            </a:pathLst>
          </a:custGeom>
        </p:spPr>
        <p:txBody>
          <a:bodyPr wrap="square">
            <a:noAutofit/>
          </a:bodyPr>
          <a:lstStyle/>
          <a:p>
            <a:r>
              <a:rPr lang="en-GB"/>
              <a:t>Click icon to add picture</a:t>
            </a:r>
            <a:endParaRPr lang="en-US"/>
          </a:p>
        </p:txBody>
      </p:sp>
      <p:sp>
        <p:nvSpPr>
          <p:cNvPr id="27" name="Freeform 5">
            <a:extLst>
              <a:ext uri="{FF2B5EF4-FFF2-40B4-BE49-F238E27FC236}">
                <a16:creationId xmlns:a16="http://schemas.microsoft.com/office/drawing/2014/main" id="{493F2276-A253-7776-343C-CF5B07A68791}"/>
              </a:ext>
            </a:extLst>
          </p:cNvPr>
          <p:cNvSpPr>
            <a:spLocks/>
          </p:cNvSpPr>
          <p:nvPr userDrawn="1"/>
        </p:nvSpPr>
        <p:spPr bwMode="auto">
          <a:xfrm>
            <a:off x="8675076" y="4717256"/>
            <a:ext cx="259484" cy="95148"/>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endParaRPr lang="en-IN" sz="1349"/>
          </a:p>
        </p:txBody>
      </p:sp>
      <p:sp>
        <p:nvSpPr>
          <p:cNvPr id="29" name="Freeform 7">
            <a:extLst>
              <a:ext uri="{FF2B5EF4-FFF2-40B4-BE49-F238E27FC236}">
                <a16:creationId xmlns:a16="http://schemas.microsoft.com/office/drawing/2014/main" id="{24CD03B1-B70A-F30B-A517-513BECB296C7}"/>
              </a:ext>
            </a:extLst>
          </p:cNvPr>
          <p:cNvSpPr>
            <a:spLocks/>
          </p:cNvSpPr>
          <p:nvPr userDrawn="1"/>
        </p:nvSpPr>
        <p:spPr bwMode="auto">
          <a:xfrm>
            <a:off x="8764741" y="4851824"/>
            <a:ext cx="130421" cy="131848"/>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endParaRPr lang="en-IN" sz="1349"/>
          </a:p>
        </p:txBody>
      </p:sp>
      <p:cxnSp>
        <p:nvCxnSpPr>
          <p:cNvPr id="6" name="Straight Connector 5">
            <a:extLst>
              <a:ext uri="{FF2B5EF4-FFF2-40B4-BE49-F238E27FC236}">
                <a16:creationId xmlns:a16="http://schemas.microsoft.com/office/drawing/2014/main" id="{2EBB40AD-707D-EEAF-0048-9C576C309E3E}"/>
              </a:ext>
            </a:extLst>
          </p:cNvPr>
          <p:cNvCxnSpPr>
            <a:cxnSpLocks/>
          </p:cNvCxnSpPr>
          <p:nvPr userDrawn="1"/>
        </p:nvCxnSpPr>
        <p:spPr>
          <a:xfrm>
            <a:off x="212138" y="544706"/>
            <a:ext cx="6203599" cy="0"/>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2" name="Content Placeholder 10">
            <a:extLst>
              <a:ext uri="{FF2B5EF4-FFF2-40B4-BE49-F238E27FC236}">
                <a16:creationId xmlns:a16="http://schemas.microsoft.com/office/drawing/2014/main" id="{D7EDF459-B905-30C6-F297-8F5275DAA7E1}"/>
              </a:ext>
            </a:extLst>
          </p:cNvPr>
          <p:cNvSpPr>
            <a:spLocks noGrp="1"/>
          </p:cNvSpPr>
          <p:nvPr>
            <p:ph sz="quarter" idx="15"/>
          </p:nvPr>
        </p:nvSpPr>
        <p:spPr>
          <a:xfrm>
            <a:off x="439113" y="1069181"/>
            <a:ext cx="1836178" cy="3433763"/>
          </a:xfrm>
        </p:spPr>
        <p:txBody>
          <a:bodyPr/>
          <a:lstStyle>
            <a:lvl1pPr marL="0" indent="0">
              <a:spcBef>
                <a:spcPts val="899"/>
              </a:spcBef>
              <a:spcAft>
                <a:spcPts val="1799"/>
              </a:spcAft>
              <a:buNone/>
              <a:defRPr sz="2099">
                <a:solidFill>
                  <a:schemeClr val="tx2"/>
                </a:solidFill>
              </a:defRPr>
            </a:lvl1pPr>
            <a:lvl2pPr marL="188906" indent="-188906">
              <a:tabLst/>
              <a:defRPr/>
            </a:lvl2pPr>
            <a:lvl3pPr marL="377811" indent="-188906">
              <a:tabLst/>
              <a:defRPr/>
            </a:lvl3pPr>
            <a:lvl4pPr marL="566717">
              <a:defRPr/>
            </a:lvl4pPr>
            <a:lvl5pPr marL="755622">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10">
            <a:extLst>
              <a:ext uri="{FF2B5EF4-FFF2-40B4-BE49-F238E27FC236}">
                <a16:creationId xmlns:a16="http://schemas.microsoft.com/office/drawing/2014/main" id="{CAEB8563-ABEC-543E-D041-2F39FCF678AE}"/>
              </a:ext>
            </a:extLst>
          </p:cNvPr>
          <p:cNvSpPr>
            <a:spLocks noGrp="1"/>
          </p:cNvSpPr>
          <p:nvPr>
            <p:ph sz="quarter" idx="16"/>
          </p:nvPr>
        </p:nvSpPr>
        <p:spPr>
          <a:xfrm>
            <a:off x="2513967" y="1069181"/>
            <a:ext cx="1836178" cy="3433763"/>
          </a:xfrm>
        </p:spPr>
        <p:txBody>
          <a:bodyPr/>
          <a:lstStyle>
            <a:lvl1pPr marL="0" indent="0">
              <a:spcBef>
                <a:spcPts val="899"/>
              </a:spcBef>
              <a:spcAft>
                <a:spcPts val="1799"/>
              </a:spcAft>
              <a:buNone/>
              <a:defRPr sz="2099">
                <a:solidFill>
                  <a:schemeClr val="tx2"/>
                </a:solidFill>
              </a:defRPr>
            </a:lvl1pPr>
            <a:lvl2pPr marL="188906" indent="-188906">
              <a:tabLst/>
              <a:defRPr/>
            </a:lvl2pPr>
            <a:lvl3pPr marL="377811" indent="-188906">
              <a:tabLst/>
              <a:defRPr/>
            </a:lvl3pPr>
            <a:lvl4pPr marL="566717">
              <a:defRPr/>
            </a:lvl4pPr>
            <a:lvl5pPr marL="755622">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10">
            <a:extLst>
              <a:ext uri="{FF2B5EF4-FFF2-40B4-BE49-F238E27FC236}">
                <a16:creationId xmlns:a16="http://schemas.microsoft.com/office/drawing/2014/main" id="{69726CFD-0FF1-0DCF-6C90-CB42B0C9C5BB}"/>
              </a:ext>
            </a:extLst>
          </p:cNvPr>
          <p:cNvSpPr>
            <a:spLocks noGrp="1"/>
          </p:cNvSpPr>
          <p:nvPr>
            <p:ph sz="quarter" idx="17"/>
          </p:nvPr>
        </p:nvSpPr>
        <p:spPr>
          <a:xfrm>
            <a:off x="4579559" y="1069181"/>
            <a:ext cx="1836178" cy="3433763"/>
          </a:xfrm>
        </p:spPr>
        <p:txBody>
          <a:bodyPr/>
          <a:lstStyle>
            <a:lvl1pPr marL="0" indent="0">
              <a:spcBef>
                <a:spcPts val="899"/>
              </a:spcBef>
              <a:spcAft>
                <a:spcPts val="1799"/>
              </a:spcAft>
              <a:buNone/>
              <a:defRPr sz="2099">
                <a:solidFill>
                  <a:schemeClr val="tx2"/>
                </a:solidFill>
              </a:defRPr>
            </a:lvl1pPr>
            <a:lvl2pPr marL="188906" indent="-188906">
              <a:tabLst/>
              <a:defRPr/>
            </a:lvl2pPr>
            <a:lvl3pPr marL="377811" indent="-188906">
              <a:tabLst/>
              <a:defRPr/>
            </a:lvl3pPr>
            <a:lvl4pPr marL="566717">
              <a:defRPr/>
            </a:lvl4pPr>
            <a:lvl5pPr marL="755622">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420749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1B983D50-580B-4D4F-9612-AE3046EDD1D7}"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10" name="Text Placeholder 9">
            <a:extLst>
              <a:ext uri="{FF2B5EF4-FFF2-40B4-BE49-F238E27FC236}">
                <a16:creationId xmlns:a16="http://schemas.microsoft.com/office/drawing/2014/main" id="{387A0359-221B-BE4D-78F0-52BC30DE1642}"/>
              </a:ext>
            </a:extLst>
          </p:cNvPr>
          <p:cNvSpPr>
            <a:spLocks noGrp="1"/>
          </p:cNvSpPr>
          <p:nvPr>
            <p:ph type="body" sz="quarter" idx="13"/>
          </p:nvPr>
        </p:nvSpPr>
        <p:spPr>
          <a:xfrm>
            <a:off x="439872" y="864395"/>
            <a:ext cx="8034157" cy="633412"/>
          </a:xfrm>
        </p:spPr>
        <p:txBody>
          <a:bodyPr/>
          <a:lstStyle>
            <a:lvl1pPr marL="0" indent="0">
              <a:spcAft>
                <a:spcPts val="0"/>
              </a:spcAft>
              <a:buNone/>
              <a:defRPr sz="1199" b="1" i="0">
                <a:latin typeface="EYInterstate Regular" panose="02000503020000020004" pitchFamily="2" charset="0"/>
              </a:defRPr>
            </a:lvl1pPr>
            <a:lvl2pPr marL="0" indent="0">
              <a:buNone/>
              <a:tabLst/>
              <a:defRPr sz="1049"/>
            </a:lvl2pPr>
            <a:lvl3pPr marL="202305" indent="-202305">
              <a:tabLst/>
              <a:defRPr sz="1049"/>
            </a:lvl3pPr>
            <a:lvl4pPr>
              <a:defRPr sz="1049"/>
            </a:lvl4pPr>
            <a:lvl5pPr>
              <a:defRPr sz="10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able Placeholder 11">
            <a:extLst>
              <a:ext uri="{FF2B5EF4-FFF2-40B4-BE49-F238E27FC236}">
                <a16:creationId xmlns:a16="http://schemas.microsoft.com/office/drawing/2014/main" id="{1E1D3924-3E22-B483-01EC-A57D159963AE}"/>
              </a:ext>
            </a:extLst>
          </p:cNvPr>
          <p:cNvSpPr>
            <a:spLocks noGrp="1"/>
          </p:cNvSpPr>
          <p:nvPr>
            <p:ph type="tbl" sz="quarter" idx="14"/>
          </p:nvPr>
        </p:nvSpPr>
        <p:spPr>
          <a:xfrm>
            <a:off x="439872" y="1712119"/>
            <a:ext cx="8034157" cy="2790825"/>
          </a:xfrm>
        </p:spPr>
        <p:txBody>
          <a:bodyPr/>
          <a:lstStyle/>
          <a:p>
            <a:r>
              <a:rPr lang="en-GB"/>
              <a:t>Click icon to add table</a:t>
            </a:r>
            <a:endParaRPr lang="en-US"/>
          </a:p>
        </p:txBody>
      </p:sp>
    </p:spTree>
    <p:extLst>
      <p:ext uri="{BB962C8B-B14F-4D97-AF65-F5344CB8AC3E}">
        <p14:creationId xmlns:p14="http://schemas.microsoft.com/office/powerpoint/2010/main" val="28832201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able [Gray]">
    <p:bg>
      <p:bgPr>
        <a:solidFill>
          <a:srgbClr val="C4C4C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lvl1pPr>
              <a:defRPr>
                <a:solidFill>
                  <a:schemeClr val="tx1"/>
                </a:solidFill>
              </a:defRPr>
            </a:lvl1pPr>
          </a:lstStyle>
          <a:p>
            <a:fld id="{A84D5A66-3AD7-4BFC-859A-1EF5F286C534}"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lvl1pPr>
              <a:defRPr>
                <a:solidFill>
                  <a:schemeClr val="tx1"/>
                </a:solidFill>
              </a:defRPr>
            </a:lvl1p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lvl1pPr>
              <a:defRPr>
                <a:solidFill>
                  <a:schemeClr val="tx1"/>
                </a:solidFill>
              </a:defRPr>
            </a:lvl1pPr>
          </a:lstStyle>
          <a:p>
            <a:fld id="{94FCA0F3-9F3A-694B-99BB-0E592A797735}" type="slidenum">
              <a:rPr lang="en-US" smtClean="0"/>
              <a:pPr/>
              <a:t>‹#›</a:t>
            </a:fld>
            <a:endParaRPr lang="en-US"/>
          </a:p>
        </p:txBody>
      </p:sp>
      <p:sp>
        <p:nvSpPr>
          <p:cNvPr id="10" name="Text Placeholder 9">
            <a:extLst>
              <a:ext uri="{FF2B5EF4-FFF2-40B4-BE49-F238E27FC236}">
                <a16:creationId xmlns:a16="http://schemas.microsoft.com/office/drawing/2014/main" id="{387A0359-221B-BE4D-78F0-52BC30DE1642}"/>
              </a:ext>
            </a:extLst>
          </p:cNvPr>
          <p:cNvSpPr>
            <a:spLocks noGrp="1"/>
          </p:cNvSpPr>
          <p:nvPr>
            <p:ph type="body" sz="quarter" idx="13"/>
          </p:nvPr>
        </p:nvSpPr>
        <p:spPr>
          <a:xfrm>
            <a:off x="439872" y="864395"/>
            <a:ext cx="8034157" cy="633412"/>
          </a:xfrm>
        </p:spPr>
        <p:txBody>
          <a:bodyPr/>
          <a:lstStyle>
            <a:lvl1pPr marL="0" indent="0">
              <a:spcAft>
                <a:spcPts val="0"/>
              </a:spcAft>
              <a:buNone/>
              <a:defRPr sz="1199" b="1" i="0">
                <a:solidFill>
                  <a:schemeClr val="tx1"/>
                </a:solidFill>
                <a:latin typeface="EYInterstate Regular" panose="02000503020000020004" pitchFamily="2" charset="0"/>
              </a:defRPr>
            </a:lvl1pPr>
            <a:lvl2pPr marL="0" indent="0">
              <a:buNone/>
              <a:tabLst/>
              <a:defRPr sz="1049">
                <a:solidFill>
                  <a:schemeClr val="tx1"/>
                </a:solidFill>
              </a:defRPr>
            </a:lvl2pPr>
            <a:lvl3pPr marL="202305" indent="-202305">
              <a:tabLst/>
              <a:defRPr sz="1049">
                <a:solidFill>
                  <a:schemeClr val="tx1"/>
                </a:solidFill>
              </a:defRPr>
            </a:lvl3pPr>
            <a:lvl4pPr>
              <a:defRPr sz="1049">
                <a:solidFill>
                  <a:schemeClr val="tx1"/>
                </a:solidFill>
              </a:defRPr>
            </a:lvl4pPr>
            <a:lvl5pPr>
              <a:defRPr sz="1049">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able Placeholder 11">
            <a:extLst>
              <a:ext uri="{FF2B5EF4-FFF2-40B4-BE49-F238E27FC236}">
                <a16:creationId xmlns:a16="http://schemas.microsoft.com/office/drawing/2014/main" id="{1E1D3924-3E22-B483-01EC-A57D159963AE}"/>
              </a:ext>
            </a:extLst>
          </p:cNvPr>
          <p:cNvSpPr>
            <a:spLocks noGrp="1"/>
          </p:cNvSpPr>
          <p:nvPr>
            <p:ph type="tbl" sz="quarter" idx="14"/>
          </p:nvPr>
        </p:nvSpPr>
        <p:spPr>
          <a:xfrm>
            <a:off x="439872" y="1712119"/>
            <a:ext cx="8034157" cy="2790825"/>
          </a:xfrm>
        </p:spPr>
        <p:txBody>
          <a:bodyPr/>
          <a:lstStyle>
            <a:lvl1pPr>
              <a:defRPr>
                <a:solidFill>
                  <a:schemeClr val="tx1"/>
                </a:solidFill>
              </a:defRPr>
            </a:lvl1pPr>
          </a:lstStyle>
          <a:p>
            <a:r>
              <a:rPr lang="en-GB"/>
              <a:t>Click icon to add table</a:t>
            </a:r>
            <a:endParaRPr lang="en-US"/>
          </a:p>
        </p:txBody>
      </p:sp>
      <p:cxnSp>
        <p:nvCxnSpPr>
          <p:cNvPr id="3" name="Straight Connector 2">
            <a:extLst>
              <a:ext uri="{FF2B5EF4-FFF2-40B4-BE49-F238E27FC236}">
                <a16:creationId xmlns:a16="http://schemas.microsoft.com/office/drawing/2014/main" id="{CE4886F5-68C8-1244-A3A1-C73AFEC0F9CB}"/>
              </a:ext>
            </a:extLst>
          </p:cNvPr>
          <p:cNvCxnSpPr>
            <a:cxnSpLocks/>
          </p:cNvCxnSpPr>
          <p:nvPr userDrawn="1"/>
        </p:nvCxnSpPr>
        <p:spPr>
          <a:xfrm>
            <a:off x="212724" y="544706"/>
            <a:ext cx="8718553" cy="0"/>
          </a:xfrm>
          <a:prstGeom prst="line">
            <a:avLst/>
          </a:prstGeom>
          <a:ln w="3175">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7" name="Group 4">
            <a:extLst>
              <a:ext uri="{FF2B5EF4-FFF2-40B4-BE49-F238E27FC236}">
                <a16:creationId xmlns:a16="http://schemas.microsoft.com/office/drawing/2014/main" id="{88F58067-3A45-1D33-4302-E451A1F965B0}"/>
              </a:ext>
            </a:extLst>
          </p:cNvPr>
          <p:cNvGrpSpPr>
            <a:grpSpLocks noChangeAspect="1"/>
          </p:cNvGrpSpPr>
          <p:nvPr userDrawn="1"/>
        </p:nvGrpSpPr>
        <p:grpSpPr bwMode="auto">
          <a:xfrm>
            <a:off x="8675076" y="4717258"/>
            <a:ext cx="259484" cy="266414"/>
            <a:chOff x="7110" y="4004"/>
            <a:chExt cx="191" cy="196"/>
          </a:xfrm>
        </p:grpSpPr>
        <p:sp>
          <p:nvSpPr>
            <p:cNvPr id="8" name="Freeform 5">
              <a:extLst>
                <a:ext uri="{FF2B5EF4-FFF2-40B4-BE49-F238E27FC236}">
                  <a16:creationId xmlns:a16="http://schemas.microsoft.com/office/drawing/2014/main" id="{137EA878-1A8B-BC00-9657-1ABD2854533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solidFill>
                  <a:schemeClr val="tx1"/>
                </a:solidFill>
              </a:endParaRPr>
            </a:p>
          </p:txBody>
        </p:sp>
        <p:sp>
          <p:nvSpPr>
            <p:cNvPr id="9" name="Freeform 6">
              <a:extLst>
                <a:ext uri="{FF2B5EF4-FFF2-40B4-BE49-F238E27FC236}">
                  <a16:creationId xmlns:a16="http://schemas.microsoft.com/office/drawing/2014/main" id="{2C156851-2D74-99D7-F559-8EBF82FA0CDF}"/>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solidFill>
                  <a:schemeClr val="tx1"/>
                </a:solidFill>
              </a:endParaRPr>
            </a:p>
          </p:txBody>
        </p:sp>
        <p:sp>
          <p:nvSpPr>
            <p:cNvPr id="11" name="Freeform 7">
              <a:extLst>
                <a:ext uri="{FF2B5EF4-FFF2-40B4-BE49-F238E27FC236}">
                  <a16:creationId xmlns:a16="http://schemas.microsoft.com/office/drawing/2014/main" id="{1C88D4DA-17A3-32D5-01D4-9906194D5A8C}"/>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solidFill>
                  <a:schemeClr val="tx1"/>
                </a:solidFill>
              </a:endParaRPr>
            </a:p>
          </p:txBody>
        </p:sp>
      </p:grpSp>
    </p:spTree>
    <p:extLst>
      <p:ext uri="{BB962C8B-B14F-4D97-AF65-F5344CB8AC3E}">
        <p14:creationId xmlns:p14="http://schemas.microsoft.com/office/powerpoint/2010/main" val="21657414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able [Off White]">
    <p:bg>
      <p:bgPr>
        <a:solidFill>
          <a:srgbClr val="F6F6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lvl1pPr>
              <a:defRPr>
                <a:solidFill>
                  <a:schemeClr val="tx1"/>
                </a:solidFill>
              </a:defRPr>
            </a:lvl1pPr>
          </a:lstStyle>
          <a:p>
            <a:fld id="{998FC9F9-B368-44A9-ACE6-B12FFDE4A983}"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lvl1pPr>
              <a:defRPr>
                <a:solidFill>
                  <a:schemeClr val="tx1"/>
                </a:solidFill>
              </a:defRPr>
            </a:lvl1p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lvl1pPr>
              <a:defRPr>
                <a:solidFill>
                  <a:schemeClr val="tx1"/>
                </a:solidFill>
              </a:defRPr>
            </a:lvl1pPr>
          </a:lstStyle>
          <a:p>
            <a:fld id="{94FCA0F3-9F3A-694B-99BB-0E592A797735}" type="slidenum">
              <a:rPr lang="en-US" smtClean="0"/>
              <a:pPr/>
              <a:t>‹#›</a:t>
            </a:fld>
            <a:endParaRPr lang="en-US"/>
          </a:p>
        </p:txBody>
      </p:sp>
      <p:sp>
        <p:nvSpPr>
          <p:cNvPr id="10" name="Text Placeholder 9">
            <a:extLst>
              <a:ext uri="{FF2B5EF4-FFF2-40B4-BE49-F238E27FC236}">
                <a16:creationId xmlns:a16="http://schemas.microsoft.com/office/drawing/2014/main" id="{387A0359-221B-BE4D-78F0-52BC30DE1642}"/>
              </a:ext>
            </a:extLst>
          </p:cNvPr>
          <p:cNvSpPr>
            <a:spLocks noGrp="1"/>
          </p:cNvSpPr>
          <p:nvPr>
            <p:ph type="body" sz="quarter" idx="13"/>
          </p:nvPr>
        </p:nvSpPr>
        <p:spPr>
          <a:xfrm>
            <a:off x="439872" y="864395"/>
            <a:ext cx="8034157" cy="633412"/>
          </a:xfrm>
        </p:spPr>
        <p:txBody>
          <a:bodyPr/>
          <a:lstStyle>
            <a:lvl1pPr marL="0" indent="0">
              <a:spcAft>
                <a:spcPts val="0"/>
              </a:spcAft>
              <a:buNone/>
              <a:defRPr sz="1199" b="1" i="0">
                <a:solidFill>
                  <a:schemeClr val="tx1"/>
                </a:solidFill>
                <a:latin typeface="EYInterstate Regular" panose="02000503020000020004" pitchFamily="2" charset="0"/>
              </a:defRPr>
            </a:lvl1pPr>
            <a:lvl2pPr marL="0" indent="0">
              <a:buNone/>
              <a:tabLst/>
              <a:defRPr sz="1049">
                <a:solidFill>
                  <a:schemeClr val="tx1"/>
                </a:solidFill>
              </a:defRPr>
            </a:lvl2pPr>
            <a:lvl3pPr marL="202305" indent="-202305">
              <a:tabLst/>
              <a:defRPr sz="1049">
                <a:solidFill>
                  <a:schemeClr val="tx1"/>
                </a:solidFill>
              </a:defRPr>
            </a:lvl3pPr>
            <a:lvl4pPr>
              <a:defRPr sz="1049">
                <a:solidFill>
                  <a:schemeClr val="tx1"/>
                </a:solidFill>
              </a:defRPr>
            </a:lvl4pPr>
            <a:lvl5pPr>
              <a:defRPr sz="1049">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able Placeholder 11">
            <a:extLst>
              <a:ext uri="{FF2B5EF4-FFF2-40B4-BE49-F238E27FC236}">
                <a16:creationId xmlns:a16="http://schemas.microsoft.com/office/drawing/2014/main" id="{1E1D3924-3E22-B483-01EC-A57D159963AE}"/>
              </a:ext>
            </a:extLst>
          </p:cNvPr>
          <p:cNvSpPr>
            <a:spLocks noGrp="1"/>
          </p:cNvSpPr>
          <p:nvPr>
            <p:ph type="tbl" sz="quarter" idx="14"/>
          </p:nvPr>
        </p:nvSpPr>
        <p:spPr>
          <a:xfrm>
            <a:off x="439872" y="1712119"/>
            <a:ext cx="8034157" cy="2790825"/>
          </a:xfrm>
        </p:spPr>
        <p:txBody>
          <a:bodyPr/>
          <a:lstStyle>
            <a:lvl1pPr>
              <a:defRPr>
                <a:solidFill>
                  <a:schemeClr val="tx1"/>
                </a:solidFill>
              </a:defRPr>
            </a:lvl1pPr>
          </a:lstStyle>
          <a:p>
            <a:r>
              <a:rPr lang="en-GB"/>
              <a:t>Click icon to add table</a:t>
            </a:r>
            <a:endParaRPr lang="en-US"/>
          </a:p>
        </p:txBody>
      </p:sp>
      <p:cxnSp>
        <p:nvCxnSpPr>
          <p:cNvPr id="3" name="Straight Connector 2">
            <a:extLst>
              <a:ext uri="{FF2B5EF4-FFF2-40B4-BE49-F238E27FC236}">
                <a16:creationId xmlns:a16="http://schemas.microsoft.com/office/drawing/2014/main" id="{CE4886F5-68C8-1244-A3A1-C73AFEC0F9CB}"/>
              </a:ext>
            </a:extLst>
          </p:cNvPr>
          <p:cNvCxnSpPr>
            <a:cxnSpLocks/>
          </p:cNvCxnSpPr>
          <p:nvPr userDrawn="1"/>
        </p:nvCxnSpPr>
        <p:spPr>
          <a:xfrm>
            <a:off x="212724" y="544706"/>
            <a:ext cx="8718553" cy="0"/>
          </a:xfrm>
          <a:prstGeom prst="line">
            <a:avLst/>
          </a:prstGeom>
          <a:ln w="3175">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7" name="Group 4">
            <a:extLst>
              <a:ext uri="{FF2B5EF4-FFF2-40B4-BE49-F238E27FC236}">
                <a16:creationId xmlns:a16="http://schemas.microsoft.com/office/drawing/2014/main" id="{88F58067-3A45-1D33-4302-E451A1F965B0}"/>
              </a:ext>
            </a:extLst>
          </p:cNvPr>
          <p:cNvGrpSpPr>
            <a:grpSpLocks noChangeAspect="1"/>
          </p:cNvGrpSpPr>
          <p:nvPr userDrawn="1"/>
        </p:nvGrpSpPr>
        <p:grpSpPr bwMode="auto">
          <a:xfrm>
            <a:off x="8675076" y="4717258"/>
            <a:ext cx="259484" cy="266414"/>
            <a:chOff x="7110" y="4004"/>
            <a:chExt cx="191" cy="196"/>
          </a:xfrm>
        </p:grpSpPr>
        <p:sp>
          <p:nvSpPr>
            <p:cNvPr id="8" name="Freeform 5">
              <a:extLst>
                <a:ext uri="{FF2B5EF4-FFF2-40B4-BE49-F238E27FC236}">
                  <a16:creationId xmlns:a16="http://schemas.microsoft.com/office/drawing/2014/main" id="{137EA878-1A8B-BC00-9657-1ABD2854533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solidFill>
                  <a:schemeClr val="tx1"/>
                </a:solidFill>
              </a:endParaRPr>
            </a:p>
          </p:txBody>
        </p:sp>
        <p:sp>
          <p:nvSpPr>
            <p:cNvPr id="9" name="Freeform 6">
              <a:extLst>
                <a:ext uri="{FF2B5EF4-FFF2-40B4-BE49-F238E27FC236}">
                  <a16:creationId xmlns:a16="http://schemas.microsoft.com/office/drawing/2014/main" id="{2C156851-2D74-99D7-F559-8EBF82FA0CDF}"/>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solidFill>
                  <a:schemeClr val="tx1"/>
                </a:solidFill>
              </a:endParaRPr>
            </a:p>
          </p:txBody>
        </p:sp>
        <p:sp>
          <p:nvSpPr>
            <p:cNvPr id="11" name="Freeform 7">
              <a:extLst>
                <a:ext uri="{FF2B5EF4-FFF2-40B4-BE49-F238E27FC236}">
                  <a16:creationId xmlns:a16="http://schemas.microsoft.com/office/drawing/2014/main" id="{1C88D4DA-17A3-32D5-01D4-9906194D5A8C}"/>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solidFill>
                  <a:schemeClr val="tx1"/>
                </a:solidFill>
              </a:endParaRPr>
            </a:p>
          </p:txBody>
        </p:sp>
      </p:grpSp>
    </p:spTree>
    <p:extLst>
      <p:ext uri="{BB962C8B-B14F-4D97-AF65-F5344CB8AC3E}">
        <p14:creationId xmlns:p14="http://schemas.microsoft.com/office/powerpoint/2010/main" val="14802041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2E0C67-7515-12A6-178D-274BFE59E7CB}"/>
              </a:ext>
            </a:extLst>
          </p:cNvPr>
          <p:cNvSpPr>
            <a:spLocks noGrp="1"/>
          </p:cNvSpPr>
          <p:nvPr>
            <p:ph idx="1"/>
          </p:nvPr>
        </p:nvSpPr>
        <p:spPr>
          <a:xfrm>
            <a:off x="439112" y="1069181"/>
            <a:ext cx="2525192" cy="34337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EEBAF9E8-A9DF-489F-ABCF-6782BAB822EC}"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9" name="Content Placeholder 2">
            <a:extLst>
              <a:ext uri="{FF2B5EF4-FFF2-40B4-BE49-F238E27FC236}">
                <a16:creationId xmlns:a16="http://schemas.microsoft.com/office/drawing/2014/main" id="{020506DC-E3D8-35CB-722F-7B4FDEB1C0EB}"/>
              </a:ext>
            </a:extLst>
          </p:cNvPr>
          <p:cNvSpPr>
            <a:spLocks noGrp="1"/>
          </p:cNvSpPr>
          <p:nvPr>
            <p:ph idx="13"/>
          </p:nvPr>
        </p:nvSpPr>
        <p:spPr>
          <a:xfrm>
            <a:off x="3193975" y="1069181"/>
            <a:ext cx="2525191" cy="34337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4BE2C1C1-2DE3-C884-F000-7FC5AE10DEE7}"/>
              </a:ext>
            </a:extLst>
          </p:cNvPr>
          <p:cNvSpPr>
            <a:spLocks noGrp="1"/>
          </p:cNvSpPr>
          <p:nvPr>
            <p:ph idx="14"/>
          </p:nvPr>
        </p:nvSpPr>
        <p:spPr>
          <a:xfrm>
            <a:off x="5948838" y="1069181"/>
            <a:ext cx="2525191" cy="34337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100976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Content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lvl1pPr>
              <a:defRPr>
                <a:solidFill>
                  <a:schemeClr val="bg1"/>
                </a:solidFill>
              </a:defRPr>
            </a:lvl1pPr>
          </a:lstStyle>
          <a:p>
            <a:fld id="{52674A1B-EC6A-4758-BA57-7C838702223F}"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lvl1pPr>
              <a:defRPr>
                <a:solidFill>
                  <a:schemeClr val="bg1"/>
                </a:solidFill>
              </a:defRPr>
            </a:lvl1p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lvl1pPr>
              <a:defRPr>
                <a:solidFill>
                  <a:schemeClr val="bg1"/>
                </a:solidFill>
              </a:defRPr>
            </a:lvl1pPr>
          </a:lstStyle>
          <a:p>
            <a:fld id="{94FCA0F3-9F3A-694B-99BB-0E592A797735}" type="slidenum">
              <a:rPr lang="en-US" smtClean="0"/>
              <a:pPr/>
              <a:t>‹#›</a:t>
            </a:fld>
            <a:endParaRPr lang="en-US"/>
          </a:p>
        </p:txBody>
      </p:sp>
      <p:grpSp>
        <p:nvGrpSpPr>
          <p:cNvPr id="12" name="Group 4">
            <a:extLst>
              <a:ext uri="{FF2B5EF4-FFF2-40B4-BE49-F238E27FC236}">
                <a16:creationId xmlns:a16="http://schemas.microsoft.com/office/drawing/2014/main" id="{F8D675EE-E297-7519-16FF-8A0E045FFE58}"/>
              </a:ext>
            </a:extLst>
          </p:cNvPr>
          <p:cNvGrpSpPr>
            <a:grpSpLocks noChangeAspect="1"/>
          </p:cNvGrpSpPr>
          <p:nvPr userDrawn="1"/>
        </p:nvGrpSpPr>
        <p:grpSpPr bwMode="auto">
          <a:xfrm>
            <a:off x="8675076" y="4717258"/>
            <a:ext cx="259484" cy="266414"/>
            <a:chOff x="7110" y="4004"/>
            <a:chExt cx="191" cy="196"/>
          </a:xfrm>
        </p:grpSpPr>
        <p:sp>
          <p:nvSpPr>
            <p:cNvPr id="13" name="Freeform 5">
              <a:extLst>
                <a:ext uri="{FF2B5EF4-FFF2-40B4-BE49-F238E27FC236}">
                  <a16:creationId xmlns:a16="http://schemas.microsoft.com/office/drawing/2014/main" id="{AF874225-79A5-9A9F-5001-7EDAE826ACB9}"/>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14" name="Freeform 6">
              <a:extLst>
                <a:ext uri="{FF2B5EF4-FFF2-40B4-BE49-F238E27FC236}">
                  <a16:creationId xmlns:a16="http://schemas.microsoft.com/office/drawing/2014/main" id="{76FCE3E1-58F7-877A-93B3-172B2B9BA1A4}"/>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15" name="Freeform 7">
              <a:extLst>
                <a:ext uri="{FF2B5EF4-FFF2-40B4-BE49-F238E27FC236}">
                  <a16:creationId xmlns:a16="http://schemas.microsoft.com/office/drawing/2014/main" id="{0CC074A9-FC56-54A6-37F6-19BF0B207C31}"/>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grpSp>
      <p:sp>
        <p:nvSpPr>
          <p:cNvPr id="7" name="Content Placeholder 2">
            <a:extLst>
              <a:ext uri="{FF2B5EF4-FFF2-40B4-BE49-F238E27FC236}">
                <a16:creationId xmlns:a16="http://schemas.microsoft.com/office/drawing/2014/main" id="{659C5210-4784-8277-5309-39F9CCACD2EF}"/>
              </a:ext>
            </a:extLst>
          </p:cNvPr>
          <p:cNvSpPr>
            <a:spLocks noGrp="1"/>
          </p:cNvSpPr>
          <p:nvPr>
            <p:ph idx="1"/>
          </p:nvPr>
        </p:nvSpPr>
        <p:spPr>
          <a:xfrm>
            <a:off x="439112" y="1069181"/>
            <a:ext cx="2525192" cy="3433763"/>
          </a:xfrm>
          <a:solidFill>
            <a:schemeClr val="tx1"/>
          </a:solidFill>
        </p:spPr>
        <p:txBody>
          <a:bodyPr lIns="108000" tIns="108000" rIns="108000" bIns="108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2">
            <a:extLst>
              <a:ext uri="{FF2B5EF4-FFF2-40B4-BE49-F238E27FC236}">
                <a16:creationId xmlns:a16="http://schemas.microsoft.com/office/drawing/2014/main" id="{2119547B-4D48-1D72-246F-7C9080062050}"/>
              </a:ext>
            </a:extLst>
          </p:cNvPr>
          <p:cNvSpPr>
            <a:spLocks noGrp="1"/>
          </p:cNvSpPr>
          <p:nvPr>
            <p:ph idx="13"/>
          </p:nvPr>
        </p:nvSpPr>
        <p:spPr>
          <a:xfrm>
            <a:off x="3193975" y="1069181"/>
            <a:ext cx="2525191" cy="3433763"/>
          </a:xfrm>
          <a:solidFill>
            <a:schemeClr val="tx1"/>
          </a:solidFill>
        </p:spPr>
        <p:txBody>
          <a:bodyPr lIns="108000" tIns="108000" rIns="108000" bIns="108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2">
            <a:extLst>
              <a:ext uri="{FF2B5EF4-FFF2-40B4-BE49-F238E27FC236}">
                <a16:creationId xmlns:a16="http://schemas.microsoft.com/office/drawing/2014/main" id="{710FE421-15DE-B8C1-7F5F-A10F9BBBECC3}"/>
              </a:ext>
            </a:extLst>
          </p:cNvPr>
          <p:cNvSpPr>
            <a:spLocks noGrp="1"/>
          </p:cNvSpPr>
          <p:nvPr>
            <p:ph idx="14"/>
          </p:nvPr>
        </p:nvSpPr>
        <p:spPr>
          <a:xfrm>
            <a:off x="5948838" y="1069181"/>
            <a:ext cx="2525191" cy="3433763"/>
          </a:xfrm>
          <a:solidFill>
            <a:schemeClr val="tx1"/>
          </a:solidFill>
        </p:spPr>
        <p:txBody>
          <a:bodyPr lIns="108000" tIns="108000" rIns="108000" bIns="108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497709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hree Content [Gray]">
    <p:bg>
      <p:bgPr>
        <a:solidFill>
          <a:srgbClr val="C4C4C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lvl1pPr>
              <a:defRPr>
                <a:solidFill>
                  <a:schemeClr val="tx1"/>
                </a:solidFill>
              </a:defRPr>
            </a:lvl1pPr>
          </a:lstStyle>
          <a:p>
            <a:fld id="{FA1D90B0-7A9F-411C-B27F-2E730155C160}"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lvl1pPr>
              <a:defRPr>
                <a:solidFill>
                  <a:schemeClr val="tx1"/>
                </a:solidFill>
              </a:defRPr>
            </a:lvl1p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lvl1pPr>
              <a:defRPr>
                <a:solidFill>
                  <a:schemeClr val="tx1"/>
                </a:solidFill>
              </a:defRPr>
            </a:lvl1pPr>
          </a:lstStyle>
          <a:p>
            <a:fld id="{94FCA0F3-9F3A-694B-99BB-0E592A797735}" type="slidenum">
              <a:rPr lang="en-US" smtClean="0"/>
              <a:pPr/>
              <a:t>‹#›</a:t>
            </a:fld>
            <a:endParaRPr lang="en-US"/>
          </a:p>
        </p:txBody>
      </p:sp>
      <p:cxnSp>
        <p:nvCxnSpPr>
          <p:cNvPr id="7" name="Straight Connector 6">
            <a:extLst>
              <a:ext uri="{FF2B5EF4-FFF2-40B4-BE49-F238E27FC236}">
                <a16:creationId xmlns:a16="http://schemas.microsoft.com/office/drawing/2014/main" id="{604FACF4-2E6D-28B2-0F56-D9C02AE1EBC2}"/>
              </a:ext>
            </a:extLst>
          </p:cNvPr>
          <p:cNvCxnSpPr>
            <a:cxnSpLocks/>
          </p:cNvCxnSpPr>
          <p:nvPr userDrawn="1"/>
        </p:nvCxnSpPr>
        <p:spPr>
          <a:xfrm>
            <a:off x="212724" y="544706"/>
            <a:ext cx="8718553" cy="0"/>
          </a:xfrm>
          <a:prstGeom prst="line">
            <a:avLst/>
          </a:prstGeom>
          <a:ln w="3175">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E37162E1-59AC-0CCB-DFFF-0D589462CA40}"/>
              </a:ext>
            </a:extLst>
          </p:cNvPr>
          <p:cNvGrpSpPr>
            <a:grpSpLocks noChangeAspect="1"/>
          </p:cNvGrpSpPr>
          <p:nvPr userDrawn="1"/>
        </p:nvGrpSpPr>
        <p:grpSpPr bwMode="auto">
          <a:xfrm>
            <a:off x="8675076" y="4717258"/>
            <a:ext cx="259484" cy="266414"/>
            <a:chOff x="7110" y="4004"/>
            <a:chExt cx="191" cy="196"/>
          </a:xfrm>
        </p:grpSpPr>
        <p:sp>
          <p:nvSpPr>
            <p:cNvPr id="11" name="Freeform 5">
              <a:extLst>
                <a:ext uri="{FF2B5EF4-FFF2-40B4-BE49-F238E27FC236}">
                  <a16:creationId xmlns:a16="http://schemas.microsoft.com/office/drawing/2014/main" id="{70BED920-0302-0F09-89F3-ABC9DEFC88A0}"/>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12" name="Freeform 6">
              <a:extLst>
                <a:ext uri="{FF2B5EF4-FFF2-40B4-BE49-F238E27FC236}">
                  <a16:creationId xmlns:a16="http://schemas.microsoft.com/office/drawing/2014/main" id="{98CEE0A3-7DDE-21FB-730B-EBF8CEDF21F4}"/>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13" name="Freeform 7">
              <a:extLst>
                <a:ext uri="{FF2B5EF4-FFF2-40B4-BE49-F238E27FC236}">
                  <a16:creationId xmlns:a16="http://schemas.microsoft.com/office/drawing/2014/main" id="{0D69203E-83EF-53F8-7C13-CB6E1CF2E428}"/>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grpSp>
      <p:sp>
        <p:nvSpPr>
          <p:cNvPr id="14" name="Content Placeholder 2">
            <a:extLst>
              <a:ext uri="{FF2B5EF4-FFF2-40B4-BE49-F238E27FC236}">
                <a16:creationId xmlns:a16="http://schemas.microsoft.com/office/drawing/2014/main" id="{E43E8DBB-CEEC-9DEE-87CD-739C64E5B238}"/>
              </a:ext>
            </a:extLst>
          </p:cNvPr>
          <p:cNvSpPr>
            <a:spLocks noGrp="1"/>
          </p:cNvSpPr>
          <p:nvPr>
            <p:ph idx="1"/>
          </p:nvPr>
        </p:nvSpPr>
        <p:spPr>
          <a:xfrm>
            <a:off x="439112" y="1069181"/>
            <a:ext cx="2525192" cy="34337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0AF84E92-E7C1-23EE-9288-88E233C6DFD9}"/>
              </a:ext>
            </a:extLst>
          </p:cNvPr>
          <p:cNvSpPr>
            <a:spLocks noGrp="1"/>
          </p:cNvSpPr>
          <p:nvPr>
            <p:ph idx="13"/>
          </p:nvPr>
        </p:nvSpPr>
        <p:spPr>
          <a:xfrm>
            <a:off x="3193975" y="1069181"/>
            <a:ext cx="2525191" cy="34337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2">
            <a:extLst>
              <a:ext uri="{FF2B5EF4-FFF2-40B4-BE49-F238E27FC236}">
                <a16:creationId xmlns:a16="http://schemas.microsoft.com/office/drawing/2014/main" id="{8ECC6308-799F-863F-1D3D-09B07DB94847}"/>
              </a:ext>
            </a:extLst>
          </p:cNvPr>
          <p:cNvSpPr>
            <a:spLocks noGrp="1"/>
          </p:cNvSpPr>
          <p:nvPr>
            <p:ph idx="14"/>
          </p:nvPr>
        </p:nvSpPr>
        <p:spPr>
          <a:xfrm>
            <a:off x="5948838" y="1069181"/>
            <a:ext cx="2525191" cy="34337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09321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Click to edit title</a:t>
            </a:r>
          </a:p>
        </p:txBody>
      </p:sp>
      <p:sp>
        <p:nvSpPr>
          <p:cNvPr id="3" name="Tijdelijke aanduiding voor datum 2"/>
          <p:cNvSpPr>
            <a:spLocks noGrp="1"/>
          </p:cNvSpPr>
          <p:nvPr>
            <p:ph type="dt" sz="half" idx="10"/>
          </p:nvPr>
        </p:nvSpPr>
        <p:spPr/>
        <p:txBody>
          <a:bodyPr/>
          <a:lstStyle/>
          <a:p>
            <a:r>
              <a:rPr lang="nl-NL"/>
              <a:t>12 September 2025</a:t>
            </a:r>
          </a:p>
        </p:txBody>
      </p:sp>
      <p:sp>
        <p:nvSpPr>
          <p:cNvPr id="4" name="Tijdelijke aanduiding voor voettekst 3"/>
          <p:cNvSpPr>
            <a:spLocks noGrp="1"/>
          </p:cNvSpPr>
          <p:nvPr>
            <p:ph type="ftr" sz="quarter" idx="11"/>
          </p:nvPr>
        </p:nvSpPr>
        <p:spPr/>
        <p:txBody>
          <a:bodyPr/>
          <a:lstStyle/>
          <a:p>
            <a:r>
              <a:rPr lang="en-US"/>
              <a:t>Fourth Seminar of ECCE - Schippers</a:t>
            </a:r>
            <a:endParaRPr lang="nl-NL"/>
          </a:p>
        </p:txBody>
      </p:sp>
      <p:sp>
        <p:nvSpPr>
          <p:cNvPr id="5" name="Tijdelijke aanduiding voor dianummer 4"/>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hree Content [White]">
    <p:bg>
      <p:bgPr>
        <a:solidFill>
          <a:srgbClr val="F6F6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lvl1pPr>
              <a:defRPr>
                <a:solidFill>
                  <a:schemeClr val="tx1"/>
                </a:solidFill>
              </a:defRPr>
            </a:lvl1pPr>
          </a:lstStyle>
          <a:p>
            <a:fld id="{DFD91C7A-EBFB-49B2-A5ED-643E47045695}"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lvl1pPr>
              <a:defRPr>
                <a:solidFill>
                  <a:schemeClr val="tx1"/>
                </a:solidFill>
              </a:defRPr>
            </a:lvl1p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lvl1pPr>
              <a:defRPr>
                <a:solidFill>
                  <a:schemeClr val="tx1"/>
                </a:solidFill>
              </a:defRPr>
            </a:lvl1pPr>
          </a:lstStyle>
          <a:p>
            <a:fld id="{94FCA0F3-9F3A-694B-99BB-0E592A797735}" type="slidenum">
              <a:rPr lang="en-US" smtClean="0"/>
              <a:pPr/>
              <a:t>‹#›</a:t>
            </a:fld>
            <a:endParaRPr lang="en-US"/>
          </a:p>
        </p:txBody>
      </p:sp>
      <p:cxnSp>
        <p:nvCxnSpPr>
          <p:cNvPr id="7" name="Straight Connector 6">
            <a:extLst>
              <a:ext uri="{FF2B5EF4-FFF2-40B4-BE49-F238E27FC236}">
                <a16:creationId xmlns:a16="http://schemas.microsoft.com/office/drawing/2014/main" id="{604FACF4-2E6D-28B2-0F56-D9C02AE1EBC2}"/>
              </a:ext>
            </a:extLst>
          </p:cNvPr>
          <p:cNvCxnSpPr>
            <a:cxnSpLocks/>
          </p:cNvCxnSpPr>
          <p:nvPr userDrawn="1"/>
        </p:nvCxnSpPr>
        <p:spPr>
          <a:xfrm>
            <a:off x="212724" y="544706"/>
            <a:ext cx="8718553" cy="0"/>
          </a:xfrm>
          <a:prstGeom prst="line">
            <a:avLst/>
          </a:prstGeom>
          <a:ln w="3175">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E37162E1-59AC-0CCB-DFFF-0D589462CA40}"/>
              </a:ext>
            </a:extLst>
          </p:cNvPr>
          <p:cNvGrpSpPr>
            <a:grpSpLocks noChangeAspect="1"/>
          </p:cNvGrpSpPr>
          <p:nvPr userDrawn="1"/>
        </p:nvGrpSpPr>
        <p:grpSpPr bwMode="auto">
          <a:xfrm>
            <a:off x="8675076" y="4717258"/>
            <a:ext cx="259484" cy="266414"/>
            <a:chOff x="7110" y="4004"/>
            <a:chExt cx="191" cy="196"/>
          </a:xfrm>
        </p:grpSpPr>
        <p:sp>
          <p:nvSpPr>
            <p:cNvPr id="11" name="Freeform 5">
              <a:extLst>
                <a:ext uri="{FF2B5EF4-FFF2-40B4-BE49-F238E27FC236}">
                  <a16:creationId xmlns:a16="http://schemas.microsoft.com/office/drawing/2014/main" id="{70BED920-0302-0F09-89F3-ABC9DEFC88A0}"/>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12" name="Freeform 6">
              <a:extLst>
                <a:ext uri="{FF2B5EF4-FFF2-40B4-BE49-F238E27FC236}">
                  <a16:creationId xmlns:a16="http://schemas.microsoft.com/office/drawing/2014/main" id="{98CEE0A3-7DDE-21FB-730B-EBF8CEDF21F4}"/>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13" name="Freeform 7">
              <a:extLst>
                <a:ext uri="{FF2B5EF4-FFF2-40B4-BE49-F238E27FC236}">
                  <a16:creationId xmlns:a16="http://schemas.microsoft.com/office/drawing/2014/main" id="{0D69203E-83EF-53F8-7C13-CB6E1CF2E428}"/>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grpSp>
      <p:sp>
        <p:nvSpPr>
          <p:cNvPr id="14" name="Content Placeholder 2">
            <a:extLst>
              <a:ext uri="{FF2B5EF4-FFF2-40B4-BE49-F238E27FC236}">
                <a16:creationId xmlns:a16="http://schemas.microsoft.com/office/drawing/2014/main" id="{E6B69837-4062-C2A1-4946-7955CC1CEFAD}"/>
              </a:ext>
            </a:extLst>
          </p:cNvPr>
          <p:cNvSpPr>
            <a:spLocks noGrp="1"/>
          </p:cNvSpPr>
          <p:nvPr>
            <p:ph idx="1"/>
          </p:nvPr>
        </p:nvSpPr>
        <p:spPr>
          <a:xfrm>
            <a:off x="439112" y="1069181"/>
            <a:ext cx="2525192" cy="34337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F54219A7-DDAB-3A65-1D70-3B9E51A48F19}"/>
              </a:ext>
            </a:extLst>
          </p:cNvPr>
          <p:cNvSpPr>
            <a:spLocks noGrp="1"/>
          </p:cNvSpPr>
          <p:nvPr>
            <p:ph idx="13"/>
          </p:nvPr>
        </p:nvSpPr>
        <p:spPr>
          <a:xfrm>
            <a:off x="3193975" y="1069181"/>
            <a:ext cx="2525191" cy="34337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2">
            <a:extLst>
              <a:ext uri="{FF2B5EF4-FFF2-40B4-BE49-F238E27FC236}">
                <a16:creationId xmlns:a16="http://schemas.microsoft.com/office/drawing/2014/main" id="{03C30075-7495-4B1F-6135-DB1FBC494AD4}"/>
              </a:ext>
            </a:extLst>
          </p:cNvPr>
          <p:cNvSpPr>
            <a:spLocks noGrp="1"/>
          </p:cNvSpPr>
          <p:nvPr>
            <p:ph idx="14"/>
          </p:nvPr>
        </p:nvSpPr>
        <p:spPr>
          <a:xfrm>
            <a:off x="5948838" y="1069181"/>
            <a:ext cx="2525191" cy="34337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464476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our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2E0C67-7515-12A6-178D-274BFE59E7CB}"/>
              </a:ext>
            </a:extLst>
          </p:cNvPr>
          <p:cNvSpPr>
            <a:spLocks noGrp="1"/>
          </p:cNvSpPr>
          <p:nvPr>
            <p:ph idx="1"/>
          </p:nvPr>
        </p:nvSpPr>
        <p:spPr>
          <a:xfrm>
            <a:off x="439113" y="1497807"/>
            <a:ext cx="1836178" cy="30051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FCB7ECCC-CAEE-4FFB-AF19-5712F36A800B}"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18" name="Content Placeholder 2">
            <a:extLst>
              <a:ext uri="{FF2B5EF4-FFF2-40B4-BE49-F238E27FC236}">
                <a16:creationId xmlns:a16="http://schemas.microsoft.com/office/drawing/2014/main" id="{9716B82F-467C-8904-D51C-36222F824095}"/>
              </a:ext>
            </a:extLst>
          </p:cNvPr>
          <p:cNvSpPr>
            <a:spLocks noGrp="1"/>
          </p:cNvSpPr>
          <p:nvPr>
            <p:ph idx="25"/>
          </p:nvPr>
        </p:nvSpPr>
        <p:spPr>
          <a:xfrm>
            <a:off x="2504961" y="1497807"/>
            <a:ext cx="1837368" cy="30051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2">
            <a:extLst>
              <a:ext uri="{FF2B5EF4-FFF2-40B4-BE49-F238E27FC236}">
                <a16:creationId xmlns:a16="http://schemas.microsoft.com/office/drawing/2014/main" id="{02F86B61-39DE-68A8-38CC-328A329677A5}"/>
              </a:ext>
            </a:extLst>
          </p:cNvPr>
          <p:cNvSpPr>
            <a:spLocks noGrp="1"/>
          </p:cNvSpPr>
          <p:nvPr>
            <p:ph idx="26"/>
          </p:nvPr>
        </p:nvSpPr>
        <p:spPr>
          <a:xfrm>
            <a:off x="4572001" y="1497808"/>
            <a:ext cx="1836178" cy="30051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Content Placeholder 2">
            <a:extLst>
              <a:ext uri="{FF2B5EF4-FFF2-40B4-BE49-F238E27FC236}">
                <a16:creationId xmlns:a16="http://schemas.microsoft.com/office/drawing/2014/main" id="{6D0B7951-C9F9-BA91-CD0E-DE2252E1801A}"/>
              </a:ext>
            </a:extLst>
          </p:cNvPr>
          <p:cNvSpPr>
            <a:spLocks noGrp="1"/>
          </p:cNvSpPr>
          <p:nvPr>
            <p:ph idx="27"/>
          </p:nvPr>
        </p:nvSpPr>
        <p:spPr>
          <a:xfrm>
            <a:off x="6637850" y="1497807"/>
            <a:ext cx="1836178" cy="30051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352199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ur Content [Gray]">
    <p:bg>
      <p:bgPr>
        <a:solidFill>
          <a:srgbClr val="C4C4C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lvl1pPr>
              <a:defRPr>
                <a:solidFill>
                  <a:schemeClr val="tx1"/>
                </a:solidFill>
              </a:defRPr>
            </a:lvl1pPr>
          </a:lstStyle>
          <a:p>
            <a:fld id="{6A03716D-2E1C-4786-8A8E-7D3604FA022E}"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lvl1pPr>
              <a:defRPr>
                <a:solidFill>
                  <a:schemeClr val="tx1"/>
                </a:solidFill>
              </a:defRPr>
            </a:lvl1p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lvl1pPr>
              <a:defRPr>
                <a:solidFill>
                  <a:schemeClr val="tx1"/>
                </a:solidFill>
              </a:defRPr>
            </a:lvl1pPr>
          </a:lstStyle>
          <a:p>
            <a:fld id="{94FCA0F3-9F3A-694B-99BB-0E592A797735}" type="slidenum">
              <a:rPr lang="en-US" smtClean="0"/>
              <a:pPr/>
              <a:t>‹#›</a:t>
            </a:fld>
            <a:endParaRPr lang="en-US"/>
          </a:p>
        </p:txBody>
      </p:sp>
      <p:cxnSp>
        <p:nvCxnSpPr>
          <p:cNvPr id="9" name="Straight Connector 8">
            <a:extLst>
              <a:ext uri="{FF2B5EF4-FFF2-40B4-BE49-F238E27FC236}">
                <a16:creationId xmlns:a16="http://schemas.microsoft.com/office/drawing/2014/main" id="{60AA0391-5030-1AE7-F927-FF9A6417C5B6}"/>
              </a:ext>
            </a:extLst>
          </p:cNvPr>
          <p:cNvCxnSpPr>
            <a:cxnSpLocks/>
          </p:cNvCxnSpPr>
          <p:nvPr userDrawn="1"/>
        </p:nvCxnSpPr>
        <p:spPr>
          <a:xfrm>
            <a:off x="212724" y="544706"/>
            <a:ext cx="8718553" cy="0"/>
          </a:xfrm>
          <a:prstGeom prst="line">
            <a:avLst/>
          </a:prstGeom>
          <a:ln w="3175">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0" name="Group 4">
            <a:extLst>
              <a:ext uri="{FF2B5EF4-FFF2-40B4-BE49-F238E27FC236}">
                <a16:creationId xmlns:a16="http://schemas.microsoft.com/office/drawing/2014/main" id="{AE467A5C-1B33-0A51-E2C3-CD29978320FA}"/>
              </a:ext>
            </a:extLst>
          </p:cNvPr>
          <p:cNvGrpSpPr>
            <a:grpSpLocks noChangeAspect="1"/>
          </p:cNvGrpSpPr>
          <p:nvPr userDrawn="1"/>
        </p:nvGrpSpPr>
        <p:grpSpPr bwMode="auto">
          <a:xfrm>
            <a:off x="8675076" y="4717258"/>
            <a:ext cx="259484" cy="266414"/>
            <a:chOff x="7110" y="4004"/>
            <a:chExt cx="191" cy="196"/>
          </a:xfrm>
        </p:grpSpPr>
        <p:sp>
          <p:nvSpPr>
            <p:cNvPr id="11" name="Freeform 5">
              <a:extLst>
                <a:ext uri="{FF2B5EF4-FFF2-40B4-BE49-F238E27FC236}">
                  <a16:creationId xmlns:a16="http://schemas.microsoft.com/office/drawing/2014/main" id="{AA826E06-8C56-4EA0-3647-1C178D9ED7B9}"/>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12" name="Freeform 6">
              <a:extLst>
                <a:ext uri="{FF2B5EF4-FFF2-40B4-BE49-F238E27FC236}">
                  <a16:creationId xmlns:a16="http://schemas.microsoft.com/office/drawing/2014/main" id="{3A301BCF-92C0-B883-1EB9-D9DC00D89623}"/>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13" name="Freeform 7">
              <a:extLst>
                <a:ext uri="{FF2B5EF4-FFF2-40B4-BE49-F238E27FC236}">
                  <a16:creationId xmlns:a16="http://schemas.microsoft.com/office/drawing/2014/main" id="{920BD9F9-5B6A-E780-CA2E-EDE615D63F13}"/>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grpSp>
      <p:sp>
        <p:nvSpPr>
          <p:cNvPr id="7" name="Content Placeholder 2">
            <a:extLst>
              <a:ext uri="{FF2B5EF4-FFF2-40B4-BE49-F238E27FC236}">
                <a16:creationId xmlns:a16="http://schemas.microsoft.com/office/drawing/2014/main" id="{8F5A9B87-249C-F041-5252-65974A4D567B}"/>
              </a:ext>
            </a:extLst>
          </p:cNvPr>
          <p:cNvSpPr>
            <a:spLocks noGrp="1"/>
          </p:cNvSpPr>
          <p:nvPr>
            <p:ph idx="1"/>
          </p:nvPr>
        </p:nvSpPr>
        <p:spPr>
          <a:xfrm>
            <a:off x="439113" y="1497807"/>
            <a:ext cx="1836178" cy="30051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88E6E932-2720-1D23-928D-26D0BD762227}"/>
              </a:ext>
            </a:extLst>
          </p:cNvPr>
          <p:cNvSpPr>
            <a:spLocks noGrp="1"/>
          </p:cNvSpPr>
          <p:nvPr>
            <p:ph idx="25"/>
          </p:nvPr>
        </p:nvSpPr>
        <p:spPr>
          <a:xfrm>
            <a:off x="2504961" y="1497807"/>
            <a:ext cx="1837368" cy="30051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319CF9CA-ED2F-C45C-C538-BF03C67E38C9}"/>
              </a:ext>
            </a:extLst>
          </p:cNvPr>
          <p:cNvSpPr>
            <a:spLocks noGrp="1"/>
          </p:cNvSpPr>
          <p:nvPr>
            <p:ph idx="26"/>
          </p:nvPr>
        </p:nvSpPr>
        <p:spPr>
          <a:xfrm>
            <a:off x="4572001" y="1497808"/>
            <a:ext cx="1836178" cy="30051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DCC99140-FACD-01D5-FE71-8E39C196DAF0}"/>
              </a:ext>
            </a:extLst>
          </p:cNvPr>
          <p:cNvSpPr>
            <a:spLocks noGrp="1"/>
          </p:cNvSpPr>
          <p:nvPr>
            <p:ph idx="27"/>
          </p:nvPr>
        </p:nvSpPr>
        <p:spPr>
          <a:xfrm>
            <a:off x="6637850" y="1497807"/>
            <a:ext cx="1836178" cy="30051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821997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our Content [Off White]">
    <p:bg>
      <p:bgPr>
        <a:solidFill>
          <a:srgbClr val="F6F6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lvl1pPr>
              <a:defRPr>
                <a:solidFill>
                  <a:schemeClr val="tx1"/>
                </a:solidFill>
              </a:defRPr>
            </a:lvl1pPr>
          </a:lstStyle>
          <a:p>
            <a:fld id="{4EEFA936-26BE-48FB-85C3-B4E5B8237421}" type="datetime4">
              <a:rPr lang="en-GB" smtClean="0"/>
              <a:t>10 September 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lvl1pPr>
              <a:defRPr>
                <a:solidFill>
                  <a:schemeClr val="tx1"/>
                </a:solidFill>
              </a:defRPr>
            </a:lvl1pPr>
          </a:lstStyle>
          <a:p>
            <a:r>
              <a:rPr lang="en-US"/>
              <a:t>Update on Macroeconomic, Geopolitical, and Public Policy Developments</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lvl1pPr>
              <a:defRPr>
                <a:solidFill>
                  <a:schemeClr val="tx1"/>
                </a:solidFill>
              </a:defRPr>
            </a:lvl1pPr>
          </a:lstStyle>
          <a:p>
            <a:fld id="{94FCA0F3-9F3A-694B-99BB-0E592A797735}" type="slidenum">
              <a:rPr lang="en-US" smtClean="0"/>
              <a:pPr/>
              <a:t>‹#›</a:t>
            </a:fld>
            <a:endParaRPr lang="en-US"/>
          </a:p>
        </p:txBody>
      </p:sp>
      <p:cxnSp>
        <p:nvCxnSpPr>
          <p:cNvPr id="9" name="Straight Connector 8">
            <a:extLst>
              <a:ext uri="{FF2B5EF4-FFF2-40B4-BE49-F238E27FC236}">
                <a16:creationId xmlns:a16="http://schemas.microsoft.com/office/drawing/2014/main" id="{60AA0391-5030-1AE7-F927-FF9A6417C5B6}"/>
              </a:ext>
            </a:extLst>
          </p:cNvPr>
          <p:cNvCxnSpPr>
            <a:cxnSpLocks/>
          </p:cNvCxnSpPr>
          <p:nvPr userDrawn="1"/>
        </p:nvCxnSpPr>
        <p:spPr>
          <a:xfrm>
            <a:off x="212724" y="544706"/>
            <a:ext cx="8718553" cy="0"/>
          </a:xfrm>
          <a:prstGeom prst="line">
            <a:avLst/>
          </a:prstGeom>
          <a:ln w="3175">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0" name="Group 4">
            <a:extLst>
              <a:ext uri="{FF2B5EF4-FFF2-40B4-BE49-F238E27FC236}">
                <a16:creationId xmlns:a16="http://schemas.microsoft.com/office/drawing/2014/main" id="{AE467A5C-1B33-0A51-E2C3-CD29978320FA}"/>
              </a:ext>
            </a:extLst>
          </p:cNvPr>
          <p:cNvGrpSpPr>
            <a:grpSpLocks noChangeAspect="1"/>
          </p:cNvGrpSpPr>
          <p:nvPr userDrawn="1"/>
        </p:nvGrpSpPr>
        <p:grpSpPr bwMode="auto">
          <a:xfrm>
            <a:off x="8675076" y="4717258"/>
            <a:ext cx="259484" cy="266414"/>
            <a:chOff x="7110" y="4004"/>
            <a:chExt cx="191" cy="196"/>
          </a:xfrm>
        </p:grpSpPr>
        <p:sp>
          <p:nvSpPr>
            <p:cNvPr id="11" name="Freeform 5">
              <a:extLst>
                <a:ext uri="{FF2B5EF4-FFF2-40B4-BE49-F238E27FC236}">
                  <a16:creationId xmlns:a16="http://schemas.microsoft.com/office/drawing/2014/main" id="{AA826E06-8C56-4EA0-3647-1C178D9ED7B9}"/>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12" name="Freeform 6">
              <a:extLst>
                <a:ext uri="{FF2B5EF4-FFF2-40B4-BE49-F238E27FC236}">
                  <a16:creationId xmlns:a16="http://schemas.microsoft.com/office/drawing/2014/main" id="{3A301BCF-92C0-B883-1EB9-D9DC00D89623}"/>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13" name="Freeform 7">
              <a:extLst>
                <a:ext uri="{FF2B5EF4-FFF2-40B4-BE49-F238E27FC236}">
                  <a16:creationId xmlns:a16="http://schemas.microsoft.com/office/drawing/2014/main" id="{920BD9F9-5B6A-E780-CA2E-EDE615D63F13}"/>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grpSp>
      <p:sp>
        <p:nvSpPr>
          <p:cNvPr id="7" name="Content Placeholder 2">
            <a:extLst>
              <a:ext uri="{FF2B5EF4-FFF2-40B4-BE49-F238E27FC236}">
                <a16:creationId xmlns:a16="http://schemas.microsoft.com/office/drawing/2014/main" id="{01A28F5E-B429-76B2-0AC4-7879C5F65D84}"/>
              </a:ext>
            </a:extLst>
          </p:cNvPr>
          <p:cNvSpPr>
            <a:spLocks noGrp="1"/>
          </p:cNvSpPr>
          <p:nvPr>
            <p:ph idx="1"/>
          </p:nvPr>
        </p:nvSpPr>
        <p:spPr>
          <a:xfrm>
            <a:off x="439113" y="1497807"/>
            <a:ext cx="1836178" cy="30051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F52C7700-E8F0-DF36-8ABA-87F72D4B8CFF}"/>
              </a:ext>
            </a:extLst>
          </p:cNvPr>
          <p:cNvSpPr>
            <a:spLocks noGrp="1"/>
          </p:cNvSpPr>
          <p:nvPr>
            <p:ph idx="25"/>
          </p:nvPr>
        </p:nvSpPr>
        <p:spPr>
          <a:xfrm>
            <a:off x="2504961" y="1497807"/>
            <a:ext cx="1837368" cy="30051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9426EE96-4F3E-4876-4B77-55701830EA9C}"/>
              </a:ext>
            </a:extLst>
          </p:cNvPr>
          <p:cNvSpPr>
            <a:spLocks noGrp="1"/>
          </p:cNvSpPr>
          <p:nvPr>
            <p:ph idx="26"/>
          </p:nvPr>
        </p:nvSpPr>
        <p:spPr>
          <a:xfrm>
            <a:off x="4572001" y="1497808"/>
            <a:ext cx="1836178" cy="30051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61B373E0-3F52-44FB-D7D3-145C61085218}"/>
              </a:ext>
            </a:extLst>
          </p:cNvPr>
          <p:cNvSpPr>
            <a:spLocks noGrp="1"/>
          </p:cNvSpPr>
          <p:nvPr>
            <p:ph idx="27"/>
          </p:nvPr>
        </p:nvSpPr>
        <p:spPr>
          <a:xfrm>
            <a:off x="6637850" y="1497807"/>
            <a:ext cx="1836178" cy="30051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72000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p>
            <a:fld id="{3D18E7AD-2467-462A-B248-C818B99B6373}" type="datetime4">
              <a:rPr lang="en-GB" smtClean="0"/>
              <a:t>10 September 2025</a:t>
            </a:fld>
            <a:endParaRPr lang="en-US"/>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p>
            <a:r>
              <a:rPr lang="en-US"/>
              <a:t>Update on Macroeconomic, Geopolitical, and Public Policy Developments</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p>
            <a:fld id="{94FCA0F3-9F3A-694B-99BB-0E592A797735}" type="slidenum">
              <a:rPr lang="en-US" smtClean="0"/>
              <a:t>‹#›</a:t>
            </a:fld>
            <a:endParaRPr lang="en-US"/>
          </a:p>
        </p:txBody>
      </p:sp>
    </p:spTree>
    <p:extLst>
      <p:ext uri="{BB962C8B-B14F-4D97-AF65-F5344CB8AC3E}">
        <p14:creationId xmlns:p14="http://schemas.microsoft.com/office/powerpoint/2010/main" val="30372353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Gray]">
    <p:bg>
      <p:bgPr>
        <a:solidFill>
          <a:srgbClr val="C4C4C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lvl1pPr>
              <a:defRPr>
                <a:solidFill>
                  <a:schemeClr val="tx1"/>
                </a:solidFill>
              </a:defRPr>
            </a:lvl1pPr>
          </a:lstStyle>
          <a:p>
            <a:fld id="{3E157D2D-AC8F-40E2-8775-1725108D2D09}" type="datetime4">
              <a:rPr lang="en-GB" smtClean="0"/>
              <a:t>10 September 2025</a:t>
            </a:fld>
            <a:endParaRPr lang="en-US"/>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lvl1pPr>
              <a:defRPr>
                <a:solidFill>
                  <a:schemeClr val="tx1"/>
                </a:solidFill>
              </a:defRPr>
            </a:lvl1pPr>
          </a:lstStyle>
          <a:p>
            <a:r>
              <a:rPr lang="en-US"/>
              <a:t>Update on Macroeconomic, Geopolitical, and Public Policy Developments</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lvl1pPr>
              <a:defRPr>
                <a:solidFill>
                  <a:schemeClr val="tx1"/>
                </a:solidFill>
              </a:defRPr>
            </a:lvl1pPr>
          </a:lstStyle>
          <a:p>
            <a:fld id="{94FCA0F3-9F3A-694B-99BB-0E592A797735}" type="slidenum">
              <a:rPr lang="en-US" smtClean="0"/>
              <a:pPr/>
              <a:t>‹#›</a:t>
            </a:fld>
            <a:endParaRPr lang="en-US"/>
          </a:p>
        </p:txBody>
      </p:sp>
      <p:grpSp>
        <p:nvGrpSpPr>
          <p:cNvPr id="6" name="Group 4">
            <a:extLst>
              <a:ext uri="{FF2B5EF4-FFF2-40B4-BE49-F238E27FC236}">
                <a16:creationId xmlns:a16="http://schemas.microsoft.com/office/drawing/2014/main" id="{FD810716-4965-5AFD-7325-5287D1D825AD}"/>
              </a:ext>
            </a:extLst>
          </p:cNvPr>
          <p:cNvGrpSpPr>
            <a:grpSpLocks noChangeAspect="1"/>
          </p:cNvGrpSpPr>
          <p:nvPr userDrawn="1"/>
        </p:nvGrpSpPr>
        <p:grpSpPr bwMode="auto">
          <a:xfrm>
            <a:off x="8675076" y="4717258"/>
            <a:ext cx="259484" cy="266414"/>
            <a:chOff x="7110" y="4004"/>
            <a:chExt cx="191" cy="196"/>
          </a:xfrm>
        </p:grpSpPr>
        <p:sp>
          <p:nvSpPr>
            <p:cNvPr id="7" name="Freeform 5">
              <a:extLst>
                <a:ext uri="{FF2B5EF4-FFF2-40B4-BE49-F238E27FC236}">
                  <a16:creationId xmlns:a16="http://schemas.microsoft.com/office/drawing/2014/main" id="{351CC8AC-92DB-C933-104A-50025CEFDE6D}"/>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8" name="Freeform 6">
              <a:extLst>
                <a:ext uri="{FF2B5EF4-FFF2-40B4-BE49-F238E27FC236}">
                  <a16:creationId xmlns:a16="http://schemas.microsoft.com/office/drawing/2014/main" id="{0C339775-5983-9DD7-8B04-2DC71AF195AB}"/>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9" name="Freeform 7">
              <a:extLst>
                <a:ext uri="{FF2B5EF4-FFF2-40B4-BE49-F238E27FC236}">
                  <a16:creationId xmlns:a16="http://schemas.microsoft.com/office/drawing/2014/main" id="{6999EBDC-034C-C5F7-E3C9-74C3EC93590F}"/>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grpSp>
      <p:cxnSp>
        <p:nvCxnSpPr>
          <p:cNvPr id="10" name="Straight Connector 9">
            <a:extLst>
              <a:ext uri="{FF2B5EF4-FFF2-40B4-BE49-F238E27FC236}">
                <a16:creationId xmlns:a16="http://schemas.microsoft.com/office/drawing/2014/main" id="{7E2335E3-E7E0-CCE4-5641-E152F80F07A6}"/>
              </a:ext>
            </a:extLst>
          </p:cNvPr>
          <p:cNvCxnSpPr>
            <a:cxnSpLocks/>
          </p:cNvCxnSpPr>
          <p:nvPr userDrawn="1"/>
        </p:nvCxnSpPr>
        <p:spPr>
          <a:xfrm>
            <a:off x="212724" y="544706"/>
            <a:ext cx="8718553" cy="0"/>
          </a:xfrm>
          <a:prstGeom prst="line">
            <a:avLst/>
          </a:prstGeom>
          <a:ln w="3175">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2715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Off White]">
    <p:bg>
      <p:bgPr>
        <a:solidFill>
          <a:srgbClr val="F6F6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lvl1pPr>
              <a:defRPr>
                <a:solidFill>
                  <a:schemeClr val="tx1"/>
                </a:solidFill>
              </a:defRPr>
            </a:lvl1pPr>
          </a:lstStyle>
          <a:p>
            <a:fld id="{917D09DA-BDD6-4019-B00A-CE79300A252F}" type="datetime4">
              <a:rPr lang="en-GB" smtClean="0"/>
              <a:t>10 September 2025</a:t>
            </a:fld>
            <a:endParaRPr lang="en-US"/>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lvl1pPr>
              <a:defRPr>
                <a:solidFill>
                  <a:schemeClr val="tx1"/>
                </a:solidFill>
              </a:defRPr>
            </a:lvl1pPr>
          </a:lstStyle>
          <a:p>
            <a:r>
              <a:rPr lang="en-US"/>
              <a:t>Update on Macroeconomic, Geopolitical, and Public Policy Developments</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lvl1pPr>
              <a:defRPr>
                <a:solidFill>
                  <a:schemeClr val="tx1"/>
                </a:solidFill>
              </a:defRPr>
            </a:lvl1pPr>
          </a:lstStyle>
          <a:p>
            <a:fld id="{94FCA0F3-9F3A-694B-99BB-0E592A797735}" type="slidenum">
              <a:rPr lang="en-US" smtClean="0"/>
              <a:pPr/>
              <a:t>‹#›</a:t>
            </a:fld>
            <a:endParaRPr lang="en-US"/>
          </a:p>
        </p:txBody>
      </p:sp>
      <p:grpSp>
        <p:nvGrpSpPr>
          <p:cNvPr id="6" name="Group 4">
            <a:extLst>
              <a:ext uri="{FF2B5EF4-FFF2-40B4-BE49-F238E27FC236}">
                <a16:creationId xmlns:a16="http://schemas.microsoft.com/office/drawing/2014/main" id="{FD810716-4965-5AFD-7325-5287D1D825AD}"/>
              </a:ext>
            </a:extLst>
          </p:cNvPr>
          <p:cNvGrpSpPr>
            <a:grpSpLocks noChangeAspect="1"/>
          </p:cNvGrpSpPr>
          <p:nvPr userDrawn="1"/>
        </p:nvGrpSpPr>
        <p:grpSpPr bwMode="auto">
          <a:xfrm>
            <a:off x="8675076" y="4717258"/>
            <a:ext cx="259484" cy="266414"/>
            <a:chOff x="7110" y="4004"/>
            <a:chExt cx="191" cy="196"/>
          </a:xfrm>
        </p:grpSpPr>
        <p:sp>
          <p:nvSpPr>
            <p:cNvPr id="7" name="Freeform 5">
              <a:extLst>
                <a:ext uri="{FF2B5EF4-FFF2-40B4-BE49-F238E27FC236}">
                  <a16:creationId xmlns:a16="http://schemas.microsoft.com/office/drawing/2014/main" id="{351CC8AC-92DB-C933-104A-50025CEFDE6D}"/>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8" name="Freeform 6">
              <a:extLst>
                <a:ext uri="{FF2B5EF4-FFF2-40B4-BE49-F238E27FC236}">
                  <a16:creationId xmlns:a16="http://schemas.microsoft.com/office/drawing/2014/main" id="{0C339775-5983-9DD7-8B04-2DC71AF195AB}"/>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9" name="Freeform 7">
              <a:extLst>
                <a:ext uri="{FF2B5EF4-FFF2-40B4-BE49-F238E27FC236}">
                  <a16:creationId xmlns:a16="http://schemas.microsoft.com/office/drawing/2014/main" id="{6999EBDC-034C-C5F7-E3C9-74C3EC93590F}"/>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grpSp>
      <p:cxnSp>
        <p:nvCxnSpPr>
          <p:cNvPr id="10" name="Straight Connector 9">
            <a:extLst>
              <a:ext uri="{FF2B5EF4-FFF2-40B4-BE49-F238E27FC236}">
                <a16:creationId xmlns:a16="http://schemas.microsoft.com/office/drawing/2014/main" id="{7E2335E3-E7E0-CCE4-5641-E152F80F07A6}"/>
              </a:ext>
            </a:extLst>
          </p:cNvPr>
          <p:cNvCxnSpPr>
            <a:cxnSpLocks/>
          </p:cNvCxnSpPr>
          <p:nvPr userDrawn="1"/>
        </p:nvCxnSpPr>
        <p:spPr>
          <a:xfrm>
            <a:off x="212724" y="544706"/>
            <a:ext cx="8718553" cy="0"/>
          </a:xfrm>
          <a:prstGeom prst="line">
            <a:avLst/>
          </a:prstGeom>
          <a:ln w="3175">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124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A62BE2-DE24-A1E6-FC6A-98266F97CEED}"/>
              </a:ext>
            </a:extLst>
          </p:cNvPr>
          <p:cNvSpPr>
            <a:spLocks noGrp="1"/>
          </p:cNvSpPr>
          <p:nvPr>
            <p:ph type="dt" sz="half" idx="10"/>
          </p:nvPr>
        </p:nvSpPr>
        <p:spPr/>
        <p:txBody>
          <a:bodyPr/>
          <a:lstStyle>
            <a:lvl1pPr>
              <a:defRPr>
                <a:solidFill>
                  <a:schemeClr val="bg1"/>
                </a:solidFill>
              </a:defRPr>
            </a:lvl1pPr>
          </a:lstStyle>
          <a:p>
            <a:fld id="{023F5E87-BADA-44E1-8B55-C721C539480F}" type="datetime4">
              <a:rPr lang="en-GB" smtClean="0"/>
              <a:t>10 September 2025</a:t>
            </a:fld>
            <a:endParaRPr lang="en-US"/>
          </a:p>
        </p:txBody>
      </p:sp>
      <p:sp>
        <p:nvSpPr>
          <p:cNvPr id="3" name="Footer Placeholder 2">
            <a:extLst>
              <a:ext uri="{FF2B5EF4-FFF2-40B4-BE49-F238E27FC236}">
                <a16:creationId xmlns:a16="http://schemas.microsoft.com/office/drawing/2014/main" id="{DF374000-DE03-AF02-E5A6-F74253EA5807}"/>
              </a:ext>
            </a:extLst>
          </p:cNvPr>
          <p:cNvSpPr>
            <a:spLocks noGrp="1"/>
          </p:cNvSpPr>
          <p:nvPr>
            <p:ph type="ftr" sz="quarter" idx="11"/>
          </p:nvPr>
        </p:nvSpPr>
        <p:spPr/>
        <p:txBody>
          <a:bodyPr/>
          <a:lstStyle>
            <a:lvl1pPr>
              <a:defRPr>
                <a:solidFill>
                  <a:schemeClr val="bg1"/>
                </a:solidFill>
              </a:defRPr>
            </a:lvl1pPr>
          </a:lstStyle>
          <a:p>
            <a:r>
              <a:rPr lang="en-US"/>
              <a:t>Update on Macroeconomic, Geopolitical, and Public Policy Developments</a:t>
            </a:r>
          </a:p>
        </p:txBody>
      </p:sp>
      <p:sp>
        <p:nvSpPr>
          <p:cNvPr id="4" name="Slide Number Placeholder 3">
            <a:extLst>
              <a:ext uri="{FF2B5EF4-FFF2-40B4-BE49-F238E27FC236}">
                <a16:creationId xmlns:a16="http://schemas.microsoft.com/office/drawing/2014/main" id="{5C75640A-41F8-22BC-695C-41E871159ADF}"/>
              </a:ext>
            </a:extLst>
          </p:cNvPr>
          <p:cNvSpPr>
            <a:spLocks noGrp="1"/>
          </p:cNvSpPr>
          <p:nvPr>
            <p:ph type="sldNum" sz="quarter" idx="12"/>
          </p:nvPr>
        </p:nvSpPr>
        <p:spPr/>
        <p:txBody>
          <a:bodyPr/>
          <a:lstStyle>
            <a:lvl1pPr>
              <a:defRPr>
                <a:solidFill>
                  <a:schemeClr val="bg1"/>
                </a:solidFill>
              </a:defRPr>
            </a:lvl1pPr>
          </a:lstStyle>
          <a:p>
            <a:fld id="{94FCA0F3-9F3A-694B-99BB-0E592A797735}" type="slidenum">
              <a:rPr lang="en-US" smtClean="0"/>
              <a:pPr/>
              <a:t>‹#›</a:t>
            </a:fld>
            <a:endParaRPr lang="en-US"/>
          </a:p>
        </p:txBody>
      </p:sp>
      <p:grpSp>
        <p:nvGrpSpPr>
          <p:cNvPr id="5" name="Group 4">
            <a:extLst>
              <a:ext uri="{FF2B5EF4-FFF2-40B4-BE49-F238E27FC236}">
                <a16:creationId xmlns:a16="http://schemas.microsoft.com/office/drawing/2014/main" id="{BC2AD4BE-B606-CB6D-AB0F-2D8DE03391C0}"/>
              </a:ext>
            </a:extLst>
          </p:cNvPr>
          <p:cNvGrpSpPr>
            <a:grpSpLocks noChangeAspect="1"/>
          </p:cNvGrpSpPr>
          <p:nvPr userDrawn="1"/>
        </p:nvGrpSpPr>
        <p:grpSpPr bwMode="auto">
          <a:xfrm>
            <a:off x="8675076" y="4717258"/>
            <a:ext cx="259484" cy="266414"/>
            <a:chOff x="7110" y="4004"/>
            <a:chExt cx="191" cy="196"/>
          </a:xfrm>
        </p:grpSpPr>
        <p:sp>
          <p:nvSpPr>
            <p:cNvPr id="6" name="Freeform 5">
              <a:extLst>
                <a:ext uri="{FF2B5EF4-FFF2-40B4-BE49-F238E27FC236}">
                  <a16:creationId xmlns:a16="http://schemas.microsoft.com/office/drawing/2014/main" id="{9B2F7B2D-9EA2-B4D9-D166-2C7364695CCB}"/>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7" name="Freeform 6">
              <a:extLst>
                <a:ext uri="{FF2B5EF4-FFF2-40B4-BE49-F238E27FC236}">
                  <a16:creationId xmlns:a16="http://schemas.microsoft.com/office/drawing/2014/main" id="{53D55B7C-D0C1-0487-A2FE-B74F582074A2}"/>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8" name="Freeform 7">
              <a:extLst>
                <a:ext uri="{FF2B5EF4-FFF2-40B4-BE49-F238E27FC236}">
                  <a16:creationId xmlns:a16="http://schemas.microsoft.com/office/drawing/2014/main" id="{1412243B-D563-A73E-41EB-60A2D731D44E}"/>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grpSp>
    </p:spTree>
    <p:extLst>
      <p:ext uri="{BB962C8B-B14F-4D97-AF65-F5344CB8AC3E}">
        <p14:creationId xmlns:p14="http://schemas.microsoft.com/office/powerpoint/2010/main" val="4624480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1_Blank [Gray]">
    <p:bg>
      <p:bgPr>
        <a:solidFill>
          <a:srgbClr val="C4C4CD"/>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A62BE2-DE24-A1E6-FC6A-98266F97CEED}"/>
              </a:ext>
            </a:extLst>
          </p:cNvPr>
          <p:cNvSpPr>
            <a:spLocks noGrp="1"/>
          </p:cNvSpPr>
          <p:nvPr>
            <p:ph type="dt" sz="half" idx="10"/>
          </p:nvPr>
        </p:nvSpPr>
        <p:spPr/>
        <p:txBody>
          <a:bodyPr/>
          <a:lstStyle>
            <a:lvl1pPr>
              <a:defRPr>
                <a:solidFill>
                  <a:schemeClr val="tx1"/>
                </a:solidFill>
              </a:defRPr>
            </a:lvl1pPr>
          </a:lstStyle>
          <a:p>
            <a:fld id="{75199DEC-9157-4536-9B81-D68D8113C28B}" type="datetime4">
              <a:rPr lang="en-GB" smtClean="0"/>
              <a:t>10 September 2025</a:t>
            </a:fld>
            <a:endParaRPr lang="en-US"/>
          </a:p>
        </p:txBody>
      </p:sp>
      <p:sp>
        <p:nvSpPr>
          <p:cNvPr id="3" name="Footer Placeholder 2">
            <a:extLst>
              <a:ext uri="{FF2B5EF4-FFF2-40B4-BE49-F238E27FC236}">
                <a16:creationId xmlns:a16="http://schemas.microsoft.com/office/drawing/2014/main" id="{DF374000-DE03-AF02-E5A6-F74253EA5807}"/>
              </a:ext>
            </a:extLst>
          </p:cNvPr>
          <p:cNvSpPr>
            <a:spLocks noGrp="1"/>
          </p:cNvSpPr>
          <p:nvPr>
            <p:ph type="ftr" sz="quarter" idx="11"/>
          </p:nvPr>
        </p:nvSpPr>
        <p:spPr/>
        <p:txBody>
          <a:bodyPr/>
          <a:lstStyle>
            <a:lvl1pPr>
              <a:defRPr>
                <a:solidFill>
                  <a:schemeClr val="tx1"/>
                </a:solidFill>
              </a:defRPr>
            </a:lvl1pPr>
          </a:lstStyle>
          <a:p>
            <a:r>
              <a:rPr lang="en-US"/>
              <a:t>Update on Macroeconomic, Geopolitical, and Public Policy Developments</a:t>
            </a:r>
          </a:p>
        </p:txBody>
      </p:sp>
      <p:sp>
        <p:nvSpPr>
          <p:cNvPr id="4" name="Slide Number Placeholder 3">
            <a:extLst>
              <a:ext uri="{FF2B5EF4-FFF2-40B4-BE49-F238E27FC236}">
                <a16:creationId xmlns:a16="http://schemas.microsoft.com/office/drawing/2014/main" id="{5C75640A-41F8-22BC-695C-41E871159ADF}"/>
              </a:ext>
            </a:extLst>
          </p:cNvPr>
          <p:cNvSpPr>
            <a:spLocks noGrp="1"/>
          </p:cNvSpPr>
          <p:nvPr>
            <p:ph type="sldNum" sz="quarter" idx="12"/>
          </p:nvPr>
        </p:nvSpPr>
        <p:spPr/>
        <p:txBody>
          <a:bodyPr/>
          <a:lstStyle>
            <a:lvl1pPr>
              <a:defRPr>
                <a:solidFill>
                  <a:schemeClr val="tx1"/>
                </a:solidFill>
              </a:defRPr>
            </a:lvl1pPr>
          </a:lstStyle>
          <a:p>
            <a:fld id="{94FCA0F3-9F3A-694B-99BB-0E592A797735}" type="slidenum">
              <a:rPr lang="en-US" smtClean="0"/>
              <a:pPr/>
              <a:t>‹#›</a:t>
            </a:fld>
            <a:endParaRPr lang="en-US"/>
          </a:p>
        </p:txBody>
      </p:sp>
      <p:grpSp>
        <p:nvGrpSpPr>
          <p:cNvPr id="9" name="Group 4">
            <a:extLst>
              <a:ext uri="{FF2B5EF4-FFF2-40B4-BE49-F238E27FC236}">
                <a16:creationId xmlns:a16="http://schemas.microsoft.com/office/drawing/2014/main" id="{CC4C3FDC-DAC3-E66E-05AA-12EBBB610464}"/>
              </a:ext>
            </a:extLst>
          </p:cNvPr>
          <p:cNvGrpSpPr>
            <a:grpSpLocks noChangeAspect="1"/>
          </p:cNvGrpSpPr>
          <p:nvPr userDrawn="1"/>
        </p:nvGrpSpPr>
        <p:grpSpPr bwMode="auto">
          <a:xfrm>
            <a:off x="8675076" y="4717258"/>
            <a:ext cx="259484" cy="266414"/>
            <a:chOff x="7110" y="4004"/>
            <a:chExt cx="191" cy="196"/>
          </a:xfrm>
        </p:grpSpPr>
        <p:sp>
          <p:nvSpPr>
            <p:cNvPr id="10" name="Freeform 5">
              <a:extLst>
                <a:ext uri="{FF2B5EF4-FFF2-40B4-BE49-F238E27FC236}">
                  <a16:creationId xmlns:a16="http://schemas.microsoft.com/office/drawing/2014/main" id="{0E7A79C6-222F-2F22-329A-EDE70AFAE2DC}"/>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11" name="Freeform 6">
              <a:extLst>
                <a:ext uri="{FF2B5EF4-FFF2-40B4-BE49-F238E27FC236}">
                  <a16:creationId xmlns:a16="http://schemas.microsoft.com/office/drawing/2014/main" id="{D6AFF380-9A59-2B1B-E119-7687B6704C1C}"/>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12" name="Freeform 7">
              <a:extLst>
                <a:ext uri="{FF2B5EF4-FFF2-40B4-BE49-F238E27FC236}">
                  <a16:creationId xmlns:a16="http://schemas.microsoft.com/office/drawing/2014/main" id="{CB8E484C-CB84-D7E2-93CC-C39E948E8F3B}"/>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grpSp>
    </p:spTree>
    <p:extLst>
      <p:ext uri="{BB962C8B-B14F-4D97-AF65-F5344CB8AC3E}">
        <p14:creationId xmlns:p14="http://schemas.microsoft.com/office/powerpoint/2010/main" val="33215190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Blank [Off Whi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A62BE2-DE24-A1E6-FC6A-98266F97CEED}"/>
              </a:ext>
            </a:extLst>
          </p:cNvPr>
          <p:cNvSpPr>
            <a:spLocks noGrp="1"/>
          </p:cNvSpPr>
          <p:nvPr>
            <p:ph type="dt" sz="half" idx="10"/>
          </p:nvPr>
        </p:nvSpPr>
        <p:spPr/>
        <p:txBody>
          <a:bodyPr/>
          <a:lstStyle>
            <a:lvl1pPr>
              <a:defRPr>
                <a:solidFill>
                  <a:schemeClr val="tx1"/>
                </a:solidFill>
              </a:defRPr>
            </a:lvl1pPr>
          </a:lstStyle>
          <a:p>
            <a:fld id="{88CC80F7-D8F3-4C37-98BD-1FC68DCAEE7E}" type="datetime4">
              <a:rPr lang="en-GB" smtClean="0"/>
              <a:t>10 September 2025</a:t>
            </a:fld>
            <a:endParaRPr lang="en-US"/>
          </a:p>
        </p:txBody>
      </p:sp>
      <p:sp>
        <p:nvSpPr>
          <p:cNvPr id="3" name="Footer Placeholder 2">
            <a:extLst>
              <a:ext uri="{FF2B5EF4-FFF2-40B4-BE49-F238E27FC236}">
                <a16:creationId xmlns:a16="http://schemas.microsoft.com/office/drawing/2014/main" id="{DF374000-DE03-AF02-E5A6-F74253EA5807}"/>
              </a:ext>
            </a:extLst>
          </p:cNvPr>
          <p:cNvSpPr>
            <a:spLocks noGrp="1"/>
          </p:cNvSpPr>
          <p:nvPr>
            <p:ph type="ftr" sz="quarter" idx="11"/>
          </p:nvPr>
        </p:nvSpPr>
        <p:spPr/>
        <p:txBody>
          <a:bodyPr/>
          <a:lstStyle>
            <a:lvl1pPr>
              <a:defRPr>
                <a:solidFill>
                  <a:schemeClr val="tx1"/>
                </a:solidFill>
              </a:defRPr>
            </a:lvl1pPr>
          </a:lstStyle>
          <a:p>
            <a:r>
              <a:rPr lang="en-US"/>
              <a:t>Update on Macroeconomic, Geopolitical, and Public Policy Developments</a:t>
            </a:r>
          </a:p>
        </p:txBody>
      </p:sp>
      <p:sp>
        <p:nvSpPr>
          <p:cNvPr id="4" name="Slide Number Placeholder 3">
            <a:extLst>
              <a:ext uri="{FF2B5EF4-FFF2-40B4-BE49-F238E27FC236}">
                <a16:creationId xmlns:a16="http://schemas.microsoft.com/office/drawing/2014/main" id="{5C75640A-41F8-22BC-695C-41E871159ADF}"/>
              </a:ext>
            </a:extLst>
          </p:cNvPr>
          <p:cNvSpPr>
            <a:spLocks noGrp="1"/>
          </p:cNvSpPr>
          <p:nvPr>
            <p:ph type="sldNum" sz="quarter" idx="12"/>
          </p:nvPr>
        </p:nvSpPr>
        <p:spPr/>
        <p:txBody>
          <a:bodyPr/>
          <a:lstStyle>
            <a:lvl1pPr>
              <a:defRPr>
                <a:solidFill>
                  <a:schemeClr val="tx1"/>
                </a:solidFill>
              </a:defRPr>
            </a:lvl1pPr>
          </a:lstStyle>
          <a:p>
            <a:fld id="{94FCA0F3-9F3A-694B-99BB-0E592A797735}" type="slidenum">
              <a:rPr lang="en-US" smtClean="0"/>
              <a:pPr/>
              <a:t>‹#›</a:t>
            </a:fld>
            <a:endParaRPr lang="en-US"/>
          </a:p>
        </p:txBody>
      </p:sp>
      <p:grpSp>
        <p:nvGrpSpPr>
          <p:cNvPr id="9" name="Group 4">
            <a:extLst>
              <a:ext uri="{FF2B5EF4-FFF2-40B4-BE49-F238E27FC236}">
                <a16:creationId xmlns:a16="http://schemas.microsoft.com/office/drawing/2014/main" id="{CC4C3FDC-DAC3-E66E-05AA-12EBBB610464}"/>
              </a:ext>
            </a:extLst>
          </p:cNvPr>
          <p:cNvGrpSpPr>
            <a:grpSpLocks noChangeAspect="1"/>
          </p:cNvGrpSpPr>
          <p:nvPr userDrawn="1"/>
        </p:nvGrpSpPr>
        <p:grpSpPr bwMode="auto">
          <a:xfrm>
            <a:off x="8675076" y="4717258"/>
            <a:ext cx="259484" cy="266414"/>
            <a:chOff x="7110" y="4004"/>
            <a:chExt cx="191" cy="196"/>
          </a:xfrm>
        </p:grpSpPr>
        <p:sp>
          <p:nvSpPr>
            <p:cNvPr id="10" name="Freeform 5">
              <a:extLst>
                <a:ext uri="{FF2B5EF4-FFF2-40B4-BE49-F238E27FC236}">
                  <a16:creationId xmlns:a16="http://schemas.microsoft.com/office/drawing/2014/main" id="{0E7A79C6-222F-2F22-329A-EDE70AFAE2DC}"/>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11" name="Freeform 6">
              <a:extLst>
                <a:ext uri="{FF2B5EF4-FFF2-40B4-BE49-F238E27FC236}">
                  <a16:creationId xmlns:a16="http://schemas.microsoft.com/office/drawing/2014/main" id="{D6AFF380-9A59-2B1B-E119-7687B6704C1C}"/>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sp>
          <p:nvSpPr>
            <p:cNvPr id="12" name="Freeform 7">
              <a:extLst>
                <a:ext uri="{FF2B5EF4-FFF2-40B4-BE49-F238E27FC236}">
                  <a16:creationId xmlns:a16="http://schemas.microsoft.com/office/drawing/2014/main" id="{CB8E484C-CB84-D7E2-93CC-C39E948E8F3B}"/>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p>
          </p:txBody>
        </p:sp>
      </p:grpSp>
    </p:spTree>
    <p:extLst>
      <p:ext uri="{BB962C8B-B14F-4D97-AF65-F5344CB8AC3E}">
        <p14:creationId xmlns:p14="http://schemas.microsoft.com/office/powerpoint/2010/main" val="2263780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theme" Target="../theme/theme3.xml"/><Relationship Id="rId50" Type="http://schemas.openxmlformats.org/officeDocument/2006/relationships/image" Target="../media/image10.emf"/><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9" Type="http://schemas.openxmlformats.org/officeDocument/2006/relationships/slideLayout" Target="../slideLayouts/slideLayout88.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oleObject" Target="../embeddings/oleObject1.bin"/><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tags" Target="../tags/tag1.xml"/><Relationship Id="rId8" Type="http://schemas.openxmlformats.org/officeDocument/2006/relationships/slideLayout" Target="../slideLayouts/slideLayout67.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20" Type="http://schemas.openxmlformats.org/officeDocument/2006/relationships/slideLayout" Target="../slideLayouts/slideLayout79.xml"/><Relationship Id="rId41" Type="http://schemas.openxmlformats.org/officeDocument/2006/relationships/slideLayout" Target="../slideLayouts/slideLayout100.xml"/><Relationship Id="rId1" Type="http://schemas.openxmlformats.org/officeDocument/2006/relationships/slideLayout" Target="../slideLayouts/slideLayout60.xml"/><Relationship Id="rId6"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91525" y="396000"/>
            <a:ext cx="8172000" cy="576000"/>
          </a:xfrm>
          <a:prstGeom prst="rect">
            <a:avLst/>
          </a:prstGeom>
        </p:spPr>
        <p:txBody>
          <a:bodyPr vert="horz" lIns="0" tIns="0" rIns="0" bIns="0" rtlCol="0" anchor="t" anchorCtr="0">
            <a:noAutofit/>
          </a:bodyPr>
          <a:lstStyle/>
          <a:p>
            <a:r>
              <a:rPr lang="en-GB" noProof="0" dirty="0"/>
              <a:t>Click to edit title</a:t>
            </a:r>
          </a:p>
        </p:txBody>
      </p:sp>
      <p:sp>
        <p:nvSpPr>
          <p:cNvPr id="3" name="Tijdelijke aanduiding voor tekst 2"/>
          <p:cNvSpPr>
            <a:spLocks noGrp="1"/>
          </p:cNvSpPr>
          <p:nvPr>
            <p:ph type="body" idx="1"/>
          </p:nvPr>
        </p:nvSpPr>
        <p:spPr>
          <a:xfrm>
            <a:off x="491524" y="971551"/>
            <a:ext cx="8172000" cy="3348000"/>
          </a:xfrm>
          <a:prstGeom prst="rect">
            <a:avLst/>
          </a:prstGeom>
        </p:spPr>
        <p:txBody>
          <a:bodyPr vert="horz" lIns="0" tIns="0" rIns="0" bIns="0" rtlCol="0" anchor="t" anchorCtr="0">
            <a:noAutofit/>
          </a:body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datum 3"/>
          <p:cNvSpPr>
            <a:spLocks noGrp="1"/>
          </p:cNvSpPr>
          <p:nvPr>
            <p:ph type="dt" sz="half" idx="2"/>
          </p:nvPr>
        </p:nvSpPr>
        <p:spPr>
          <a:xfrm>
            <a:off x="817200" y="4663178"/>
            <a:ext cx="756000" cy="180285"/>
          </a:xfrm>
          <a:prstGeom prst="rect">
            <a:avLst/>
          </a:prstGeom>
        </p:spPr>
        <p:txBody>
          <a:bodyPr vert="horz" lIns="0" tIns="0" rIns="0" bIns="0" rtlCol="0" anchor="t" anchorCtr="0">
            <a:noAutofit/>
          </a:bodyPr>
          <a:lstStyle>
            <a:lvl1pPr algn="l">
              <a:defRPr sz="1000">
                <a:solidFill>
                  <a:schemeClr val="tx1"/>
                </a:solidFill>
                <a:latin typeface="Museo Sans 100"/>
                <a:cs typeface="Museo Sans 100"/>
              </a:defRPr>
            </a:lvl1pPr>
          </a:lstStyle>
          <a:p>
            <a:r>
              <a:rPr lang="nl-NL"/>
              <a:t>12 September 2025</a:t>
            </a:r>
            <a:endParaRPr lang="nl-NL" dirty="0"/>
          </a:p>
        </p:txBody>
      </p:sp>
      <p:sp>
        <p:nvSpPr>
          <p:cNvPr id="5" name="Tijdelijke aanduiding voor voettekst 4"/>
          <p:cNvSpPr>
            <a:spLocks noGrp="1"/>
          </p:cNvSpPr>
          <p:nvPr>
            <p:ph type="ftr" sz="quarter" idx="3"/>
          </p:nvPr>
        </p:nvSpPr>
        <p:spPr>
          <a:xfrm>
            <a:off x="1573200" y="4663178"/>
            <a:ext cx="5102920" cy="180285"/>
          </a:xfrm>
          <a:prstGeom prst="rect">
            <a:avLst/>
          </a:prstGeom>
        </p:spPr>
        <p:txBody>
          <a:bodyPr vert="horz" lIns="0" tIns="0" rIns="0" bIns="0" rtlCol="0" anchor="t" anchorCtr="0">
            <a:noAutofit/>
          </a:bodyPr>
          <a:lstStyle>
            <a:lvl1pPr algn="l">
              <a:defRPr sz="1000" b="0" i="0">
                <a:solidFill>
                  <a:srgbClr val="BC0436"/>
                </a:solidFill>
                <a:latin typeface="+mn-lt"/>
                <a:cs typeface="Museo Sans 500"/>
              </a:defRPr>
            </a:lvl1pPr>
          </a:lstStyle>
          <a:p>
            <a:r>
              <a:rPr lang="en-US"/>
              <a:t>Fourth Seminar of ECCE - Schippers</a:t>
            </a:r>
            <a:endParaRPr lang="nl-NL" dirty="0"/>
          </a:p>
        </p:txBody>
      </p:sp>
      <p:sp>
        <p:nvSpPr>
          <p:cNvPr id="6" name="Tijdelijke aanduiding voor dianummer 5"/>
          <p:cNvSpPr>
            <a:spLocks noGrp="1"/>
          </p:cNvSpPr>
          <p:nvPr>
            <p:ph type="sldNum" sz="quarter" idx="4"/>
          </p:nvPr>
        </p:nvSpPr>
        <p:spPr>
          <a:xfrm>
            <a:off x="491525" y="4663178"/>
            <a:ext cx="32400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fld id="{8C6BC05E-DB9A-EB4A-A776-575FA40369A3}" type="slidenum">
              <a:rPr lang="nl-NL" smtClean="0"/>
              <a:pPr/>
              <a:t>‹#›</a:t>
            </a:fld>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9" r:id="rId4"/>
    <p:sldLayoutId id="2147483652" r:id="rId5"/>
    <p:sldLayoutId id="2147483653" r:id="rId6"/>
    <p:sldLayoutId id="2147483660" r:id="rId7"/>
    <p:sldLayoutId id="2147483661" r:id="rId8"/>
    <p:sldLayoutId id="2147483654" r:id="rId9"/>
    <p:sldLayoutId id="2147483655" r:id="rId10"/>
    <p:sldLayoutId id="2147483657" r:id="rId11"/>
  </p:sldLayoutIdLst>
  <p:hf hdr="0"/>
  <p:txStyles>
    <p:titleStyle>
      <a:lvl1pPr algn="l" defTabSz="457200" rtl="0" eaLnBrk="1" latinLnBrk="0" hangingPunct="1">
        <a:lnSpc>
          <a:spcPts val="3200"/>
        </a:lnSpc>
        <a:spcBef>
          <a:spcPct val="0"/>
        </a:spcBef>
        <a:buNone/>
        <a:defRPr sz="2800" b="0" i="0" kern="1200">
          <a:solidFill>
            <a:schemeClr val="tx2"/>
          </a:solidFill>
          <a:latin typeface="+mj-lt"/>
          <a:ea typeface="+mj-ea"/>
          <a:cs typeface="Museo Sans 700"/>
        </a:defRPr>
      </a:lvl1pPr>
    </p:titleStyle>
    <p:bodyStyle>
      <a:lvl1pPr marL="216000" indent="-216000" algn="l" defTabSz="457200" rtl="0" eaLnBrk="1" latinLnBrk="0" hangingPunct="1">
        <a:lnSpc>
          <a:spcPts val="2300"/>
        </a:lnSpc>
        <a:spcBef>
          <a:spcPts val="0"/>
        </a:spcBef>
        <a:buSzPct val="130000"/>
        <a:buFont typeface="Arial"/>
        <a:buChar char="•"/>
        <a:defRPr sz="1800" b="0" i="0" kern="1200" baseline="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20650"/>
            <a:ext cx="8229600" cy="44316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457201" y="853440"/>
            <a:ext cx="8229600" cy="371094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8460938" y="4767262"/>
            <a:ext cx="227291" cy="233363"/>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grpSp>
      <p:sp>
        <p:nvSpPr>
          <p:cNvPr id="19" name="Date Placeholder 3">
            <a:extLst>
              <a:ext uri="{FF2B5EF4-FFF2-40B4-BE49-F238E27FC236}">
                <a16:creationId xmlns:a16="http://schemas.microsoft.com/office/drawing/2014/main" id="{600772EA-C6B0-4F5D-AA59-01C0858EFADB}"/>
              </a:ext>
            </a:extLst>
          </p:cNvPr>
          <p:cNvSpPr>
            <a:spLocks noGrp="1"/>
          </p:cNvSpPr>
          <p:nvPr>
            <p:ph type="dt" sz="half" idx="2"/>
          </p:nvPr>
        </p:nvSpPr>
        <p:spPr>
          <a:xfrm>
            <a:off x="1071138" y="4853433"/>
            <a:ext cx="892978" cy="135000"/>
          </a:xfrm>
          <a:prstGeom prst="rect">
            <a:avLst/>
          </a:prstGeom>
        </p:spPr>
        <p:txBody>
          <a:bodyPr vert="horz" lIns="0" tIns="0" rIns="0" bIns="0" rtlCol="0" anchor="ctr"/>
          <a:lstStyle>
            <a:lvl1pPr marL="0" algn="l" defTabSz="685434" rtl="0" eaLnBrk="1" latinLnBrk="0" hangingPunct="1">
              <a:defRPr lang="en-IN" sz="600" kern="1200" smtClean="0">
                <a:solidFill>
                  <a:schemeClr val="bg1"/>
                </a:solidFill>
                <a:latin typeface="EYInterstate" panose="02000503020000020004" pitchFamily="2" charset="0"/>
                <a:ea typeface="+mn-ea"/>
                <a:cs typeface="+mn-cs"/>
              </a:defRPr>
            </a:lvl1pPr>
          </a:lstStyle>
          <a:p>
            <a:r>
              <a:rPr lang="nl-NL"/>
              <a:t>12 September 2025</a:t>
            </a:r>
            <a:endParaRPr lang="en-IN" dirty="0"/>
          </a:p>
        </p:txBody>
      </p:sp>
      <p:sp>
        <p:nvSpPr>
          <p:cNvPr id="20" name="Footer Placeholder 4">
            <a:extLst>
              <a:ext uri="{FF2B5EF4-FFF2-40B4-BE49-F238E27FC236}">
                <a16:creationId xmlns:a16="http://schemas.microsoft.com/office/drawing/2014/main" id="{AC28FA70-87E4-49F4-AFDE-345AA28E0BE7}"/>
              </a:ext>
            </a:extLst>
          </p:cNvPr>
          <p:cNvSpPr>
            <a:spLocks noGrp="1"/>
          </p:cNvSpPr>
          <p:nvPr>
            <p:ph type="ftr" sz="quarter" idx="3"/>
          </p:nvPr>
        </p:nvSpPr>
        <p:spPr>
          <a:xfrm>
            <a:off x="2428126" y="4853433"/>
            <a:ext cx="2313370" cy="135000"/>
          </a:xfrm>
          <a:prstGeom prst="rect">
            <a:avLst/>
          </a:prstGeom>
        </p:spPr>
        <p:txBody>
          <a:bodyPr vert="horz" lIns="0" tIns="0" rIns="0" bIns="0" rtlCol="0" anchor="ctr"/>
          <a:lstStyle>
            <a:lvl1pPr marL="0" algn="l" defTabSz="685434" rtl="0" eaLnBrk="1" latinLnBrk="0" hangingPunct="1">
              <a:defRPr lang="en-IN" sz="600" kern="1200" dirty="0">
                <a:solidFill>
                  <a:schemeClr val="bg1"/>
                </a:solidFill>
                <a:latin typeface="EYInterstate" panose="02000503020000020004" pitchFamily="2" charset="0"/>
                <a:ea typeface="+mn-ea"/>
                <a:cs typeface="+mn-cs"/>
              </a:defRPr>
            </a:lvl1pPr>
          </a:lstStyle>
          <a:p>
            <a:r>
              <a:rPr lang="en-US"/>
              <a:t>Fourth Seminar of ECCE - Schippers</a:t>
            </a:r>
            <a:endParaRPr lang="en-US" dirty="0"/>
          </a:p>
        </p:txBody>
      </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462675" y="4853433"/>
            <a:ext cx="497041" cy="135000"/>
          </a:xfrm>
          <a:prstGeom prst="rect">
            <a:avLst/>
          </a:prstGeom>
        </p:spPr>
        <p:txBody>
          <a:bodyPr vert="horz" lIns="0" tIns="0" rIns="0" bIns="0" rtlCol="0" anchor="ctr"/>
          <a:lstStyle>
            <a:lvl1pPr marL="0" algn="l" defTabSz="685434" rtl="0" eaLnBrk="1" latinLnBrk="0" hangingPunct="1">
              <a:defRPr lang="en-IN" sz="600" kern="1200" smtClean="0">
                <a:solidFill>
                  <a:schemeClr val="bg1"/>
                </a:solidFill>
                <a:latin typeface="EYInterstate" panose="02000503020000020004" pitchFamily="2" charset="0"/>
                <a:ea typeface="+mn-ea"/>
                <a:cs typeface="+mn-cs"/>
              </a:defRPr>
            </a:lvl1p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8073832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Lst>
  <p:hf hdr="0"/>
  <p:txStyles>
    <p:titleStyle>
      <a:lvl1pPr algn="l" defTabSz="685434" rtl="0" eaLnBrk="1" latinLnBrk="0" hangingPunct="1">
        <a:lnSpc>
          <a:spcPct val="85000"/>
        </a:lnSpc>
        <a:spcBef>
          <a:spcPct val="0"/>
        </a:spcBef>
        <a:buNone/>
        <a:defRPr sz="1799" b="0" kern="1200">
          <a:solidFill>
            <a:schemeClr val="bg1"/>
          </a:solidFill>
          <a:latin typeface="EYInterstate Light" panose="02000506000000020004" pitchFamily="2" charset="0"/>
          <a:ea typeface="+mj-ea"/>
          <a:cs typeface="Arial" pitchFamily="34" charset="0"/>
        </a:defRPr>
      </a:lvl1pPr>
    </p:titleStyle>
    <p:body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1499"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349"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199"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049"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9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p:bodyStyle>
    <p:otherStyle>
      <a:defPPr>
        <a:defRPr lang="en-US"/>
      </a:defPPr>
      <a:lvl1pPr marL="0" algn="l" defTabSz="685434" rtl="0" eaLnBrk="1" latinLnBrk="0" hangingPunct="1">
        <a:defRPr sz="1349" kern="1200">
          <a:solidFill>
            <a:schemeClr val="tx1"/>
          </a:solidFill>
          <a:latin typeface="+mn-lt"/>
          <a:ea typeface="+mn-ea"/>
          <a:cs typeface="+mn-cs"/>
        </a:defRPr>
      </a:lvl1pPr>
      <a:lvl2pPr marL="342717" algn="l" defTabSz="685434" rtl="0" eaLnBrk="1" latinLnBrk="0" hangingPunct="1">
        <a:defRPr sz="1349" kern="1200">
          <a:solidFill>
            <a:schemeClr val="tx1"/>
          </a:solidFill>
          <a:latin typeface="+mn-lt"/>
          <a:ea typeface="+mn-ea"/>
          <a:cs typeface="+mn-cs"/>
        </a:defRPr>
      </a:lvl2pPr>
      <a:lvl3pPr marL="685434" algn="l" defTabSz="685434" rtl="0" eaLnBrk="1" latinLnBrk="0" hangingPunct="1">
        <a:defRPr sz="1349" kern="1200">
          <a:solidFill>
            <a:schemeClr val="tx1"/>
          </a:solidFill>
          <a:latin typeface="+mn-lt"/>
          <a:ea typeface="+mn-ea"/>
          <a:cs typeface="+mn-cs"/>
        </a:defRPr>
      </a:lvl3pPr>
      <a:lvl4pPr marL="1028151" algn="l" defTabSz="685434" rtl="0" eaLnBrk="1" latinLnBrk="0" hangingPunct="1">
        <a:defRPr sz="1349" kern="1200">
          <a:solidFill>
            <a:schemeClr val="tx1"/>
          </a:solidFill>
          <a:latin typeface="+mn-lt"/>
          <a:ea typeface="+mn-ea"/>
          <a:cs typeface="+mn-cs"/>
        </a:defRPr>
      </a:lvl4pPr>
      <a:lvl5pPr marL="1370868" algn="l" defTabSz="685434" rtl="0" eaLnBrk="1" latinLnBrk="0" hangingPunct="1">
        <a:defRPr sz="1349" kern="1200">
          <a:solidFill>
            <a:schemeClr val="tx1"/>
          </a:solidFill>
          <a:latin typeface="+mn-lt"/>
          <a:ea typeface="+mn-ea"/>
          <a:cs typeface="+mn-cs"/>
        </a:defRPr>
      </a:lvl5pPr>
      <a:lvl6pPr marL="1713586" algn="l" defTabSz="685434" rtl="0" eaLnBrk="1" latinLnBrk="0" hangingPunct="1">
        <a:defRPr sz="1349" kern="1200">
          <a:solidFill>
            <a:schemeClr val="tx1"/>
          </a:solidFill>
          <a:latin typeface="+mn-lt"/>
          <a:ea typeface="+mn-ea"/>
          <a:cs typeface="+mn-cs"/>
        </a:defRPr>
      </a:lvl6pPr>
      <a:lvl7pPr marL="2056303" algn="l" defTabSz="685434" rtl="0" eaLnBrk="1" latinLnBrk="0" hangingPunct="1">
        <a:defRPr sz="1349" kern="1200">
          <a:solidFill>
            <a:schemeClr val="tx1"/>
          </a:solidFill>
          <a:latin typeface="+mn-lt"/>
          <a:ea typeface="+mn-ea"/>
          <a:cs typeface="+mn-cs"/>
        </a:defRPr>
      </a:lvl7pPr>
      <a:lvl8pPr marL="2399020" algn="l" defTabSz="685434" rtl="0" eaLnBrk="1" latinLnBrk="0" hangingPunct="1">
        <a:defRPr sz="1349" kern="1200">
          <a:solidFill>
            <a:schemeClr val="tx1"/>
          </a:solidFill>
          <a:latin typeface="+mn-lt"/>
          <a:ea typeface="+mn-ea"/>
          <a:cs typeface="+mn-cs"/>
        </a:defRPr>
      </a:lvl8pPr>
      <a:lvl9pPr marL="2741737" algn="l" defTabSz="685434"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5828948-4798-CFD8-1D22-6F73DDB8F470}"/>
              </a:ext>
            </a:extLst>
          </p:cNvPr>
          <p:cNvGraphicFramePr>
            <a:graphicFrameLocks noChangeAspect="1"/>
          </p:cNvGraphicFramePr>
          <p:nvPr userDrawn="1">
            <p:custDataLst>
              <p:tags r:id="rId48"/>
            </p:custDataLst>
            <p:extLst>
              <p:ext uri="{D42A27DB-BD31-4B8C-83A1-F6EECF244321}">
                <p14:modId xmlns:p14="http://schemas.microsoft.com/office/powerpoint/2010/main" val="2715361072"/>
              </p:ext>
            </p:extLst>
          </p:nvPr>
        </p:nvGraphicFramePr>
        <p:xfrm>
          <a:off x="1191" y="1191"/>
          <a:ext cx="1190" cy="1191"/>
        </p:xfrm>
        <a:graphic>
          <a:graphicData uri="http://schemas.openxmlformats.org/presentationml/2006/ole">
            <mc:AlternateContent xmlns:mc="http://schemas.openxmlformats.org/markup-compatibility/2006">
              <mc:Choice xmlns:v="urn:schemas-microsoft-com:vml" Requires="v">
                <p:oleObj name="think-cell Slide" r:id="rId49" imgW="592" imgH="591" progId="TCLayout.ActiveDocument.1">
                  <p:embed/>
                </p:oleObj>
              </mc:Choice>
              <mc:Fallback>
                <p:oleObj name="think-cell Slide" r:id="rId49" imgW="592" imgH="591" progId="TCLayout.ActiveDocument.1">
                  <p:embed/>
                  <p:pic>
                    <p:nvPicPr>
                      <p:cNvPr id="5" name="think-cell data - do not delete" hidden="1">
                        <a:extLst>
                          <a:ext uri="{FF2B5EF4-FFF2-40B4-BE49-F238E27FC236}">
                            <a16:creationId xmlns:a16="http://schemas.microsoft.com/office/drawing/2014/main" id="{95828948-4798-CFD8-1D22-6F73DDB8F470}"/>
                          </a:ext>
                        </a:extLst>
                      </p:cNvPr>
                      <p:cNvPicPr/>
                      <p:nvPr/>
                    </p:nvPicPr>
                    <p:blipFill>
                      <a:blip r:embed="rId50"/>
                      <a:stretch>
                        <a:fillRect/>
                      </a:stretch>
                    </p:blipFill>
                    <p:spPr>
                      <a:xfrm>
                        <a:off x="1191" y="1191"/>
                        <a:ext cx="1190" cy="1191"/>
                      </a:xfrm>
                      <a:prstGeom prst="rect">
                        <a:avLst/>
                      </a:prstGeom>
                    </p:spPr>
                  </p:pic>
                </p:oleObj>
              </mc:Fallback>
            </mc:AlternateContent>
          </a:graphicData>
        </a:graphic>
      </p:graphicFrame>
      <p:sp>
        <p:nvSpPr>
          <p:cNvPr id="2" name="Title Placeholder 1"/>
          <p:cNvSpPr>
            <a:spLocks noGrp="1"/>
          </p:cNvSpPr>
          <p:nvPr>
            <p:ph type="title"/>
          </p:nvPr>
        </p:nvSpPr>
        <p:spPr>
          <a:xfrm>
            <a:off x="212724" y="212769"/>
            <a:ext cx="8718553" cy="292513"/>
          </a:xfrm>
          <a:prstGeom prst="rect">
            <a:avLst/>
          </a:prstGeom>
        </p:spPr>
        <p:txBody>
          <a:bodyPr vert="horz" lIns="0" tIns="0" rIns="0" bIns="0" rtlCol="0" anchor="t" anchorCtr="0">
            <a:noAutofit/>
          </a:bodyPr>
          <a:lstStyle/>
          <a:p>
            <a:r>
              <a:rPr lang="en-GB"/>
              <a:t>Click to edit Master title style</a:t>
            </a:r>
          </a:p>
        </p:txBody>
      </p:sp>
      <p:sp>
        <p:nvSpPr>
          <p:cNvPr id="3" name="Text Placeholder 2"/>
          <p:cNvSpPr>
            <a:spLocks noGrp="1"/>
          </p:cNvSpPr>
          <p:nvPr>
            <p:ph type="body" idx="1"/>
          </p:nvPr>
        </p:nvSpPr>
        <p:spPr>
          <a:xfrm>
            <a:off x="439112" y="1069183"/>
            <a:ext cx="8264586" cy="3433760"/>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8675076" y="4717258"/>
            <a:ext cx="259484" cy="266414"/>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latin typeface="+mn-lt"/>
              </a:endParaRPr>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latin typeface="+mn-lt"/>
              </a:endParaRPr>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a:latin typeface="+mn-lt"/>
              </a:endParaRPr>
            </a:p>
          </p:txBody>
        </p:sp>
      </p:grpSp>
      <p:sp>
        <p:nvSpPr>
          <p:cNvPr id="19" name="Date Placeholder 3">
            <a:extLst>
              <a:ext uri="{FF2B5EF4-FFF2-40B4-BE49-F238E27FC236}">
                <a16:creationId xmlns:a16="http://schemas.microsoft.com/office/drawing/2014/main" id="{600772EA-C6B0-4F5D-AA59-01C0858EFADB}"/>
              </a:ext>
            </a:extLst>
          </p:cNvPr>
          <p:cNvSpPr>
            <a:spLocks noGrp="1"/>
          </p:cNvSpPr>
          <p:nvPr>
            <p:ph type="dt" sz="half" idx="2"/>
          </p:nvPr>
        </p:nvSpPr>
        <p:spPr>
          <a:xfrm>
            <a:off x="668783" y="4869198"/>
            <a:ext cx="877391" cy="135000"/>
          </a:xfrm>
          <a:prstGeom prst="rect">
            <a:avLst/>
          </a:prstGeom>
        </p:spPr>
        <p:txBody>
          <a:bodyPr vert="horz" lIns="0" tIns="0" rIns="0" bIns="0" rtlCol="0" anchor="ctr"/>
          <a:lstStyle>
            <a:lvl1pPr marL="0" algn="l" defTabSz="685457" rtl="0" eaLnBrk="1" latinLnBrk="0" hangingPunct="1">
              <a:defRPr lang="en-IN" sz="450" kern="1200" smtClean="0">
                <a:solidFill>
                  <a:schemeClr val="bg1"/>
                </a:solidFill>
                <a:latin typeface="+mn-lt"/>
                <a:ea typeface="+mn-ea"/>
                <a:cs typeface="+mn-cs"/>
              </a:defRPr>
            </a:lvl1pPr>
          </a:lstStyle>
          <a:p>
            <a:fld id="{30E4DDB2-4283-4DA3-977A-CB496FB4B7EF}" type="datetime4">
              <a:rPr lang="en-GB" smtClean="0"/>
              <a:t>10 September 2025</a:t>
            </a:fld>
            <a:endParaRPr lang="en-US"/>
          </a:p>
        </p:txBody>
      </p:sp>
      <p:sp>
        <p:nvSpPr>
          <p:cNvPr id="20" name="Footer Placeholder 4">
            <a:extLst>
              <a:ext uri="{FF2B5EF4-FFF2-40B4-BE49-F238E27FC236}">
                <a16:creationId xmlns:a16="http://schemas.microsoft.com/office/drawing/2014/main" id="{AC28FA70-87E4-49F4-AFDE-345AA28E0BE7}"/>
              </a:ext>
            </a:extLst>
          </p:cNvPr>
          <p:cNvSpPr>
            <a:spLocks noGrp="1"/>
          </p:cNvSpPr>
          <p:nvPr>
            <p:ph type="ftr" sz="quarter" idx="3"/>
          </p:nvPr>
        </p:nvSpPr>
        <p:spPr>
          <a:xfrm>
            <a:off x="1686097" y="4869198"/>
            <a:ext cx="2313370" cy="135000"/>
          </a:xfrm>
          <a:prstGeom prst="rect">
            <a:avLst/>
          </a:prstGeom>
        </p:spPr>
        <p:txBody>
          <a:bodyPr vert="horz" lIns="0" tIns="0" rIns="0" bIns="0" rtlCol="0" anchor="ctr"/>
          <a:lstStyle>
            <a:lvl1pPr marL="0" algn="l" defTabSz="685457" rtl="0" eaLnBrk="1" latinLnBrk="0" hangingPunct="1">
              <a:defRPr lang="en-IN" sz="450" kern="1200" dirty="0">
                <a:solidFill>
                  <a:schemeClr val="bg1"/>
                </a:solidFill>
                <a:latin typeface="+mn-lt"/>
                <a:ea typeface="+mn-ea"/>
                <a:cs typeface="+mn-cs"/>
              </a:defRPr>
            </a:lvl1pPr>
          </a:lstStyle>
          <a:p>
            <a:r>
              <a:rPr lang="en-US"/>
              <a:t>Update on Macroeconomic, Geopolitical, and Public Policy Developments</a:t>
            </a:r>
          </a:p>
        </p:txBody>
      </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212137" y="4869198"/>
            <a:ext cx="284219" cy="135000"/>
          </a:xfrm>
          <a:prstGeom prst="rect">
            <a:avLst/>
          </a:prstGeom>
        </p:spPr>
        <p:txBody>
          <a:bodyPr vert="horz" lIns="0" tIns="0" rIns="0" bIns="0" rtlCol="0" anchor="ctr"/>
          <a:lstStyle>
            <a:lvl1pPr marL="0" algn="l" defTabSz="685457" rtl="0" eaLnBrk="1" latinLnBrk="0" hangingPunct="1">
              <a:defRPr lang="en-IN" sz="450" kern="1200" smtClean="0">
                <a:solidFill>
                  <a:schemeClr val="bg1"/>
                </a:solidFill>
                <a:latin typeface="+mn-lt"/>
                <a:ea typeface="+mn-ea"/>
                <a:cs typeface="+mn-cs"/>
              </a:defRPr>
            </a:lvl1pPr>
          </a:lstStyle>
          <a:p>
            <a:fld id="{F1BC30E3-FFE5-4B91-AA19-87A149EBB9EE}" type="slidenum">
              <a:rPr lang="en-GB" smtClean="0"/>
              <a:pPr/>
              <a:t>‹#›</a:t>
            </a:fld>
            <a:endParaRPr lang="en-GB"/>
          </a:p>
        </p:txBody>
      </p:sp>
      <p:cxnSp>
        <p:nvCxnSpPr>
          <p:cNvPr id="10" name="Straight Connector 9">
            <a:extLst>
              <a:ext uri="{FF2B5EF4-FFF2-40B4-BE49-F238E27FC236}">
                <a16:creationId xmlns:a16="http://schemas.microsoft.com/office/drawing/2014/main" id="{9FCB760D-0010-4DB8-BECE-78C28993D5E0}"/>
              </a:ext>
            </a:extLst>
          </p:cNvPr>
          <p:cNvCxnSpPr>
            <a:cxnSpLocks/>
          </p:cNvCxnSpPr>
          <p:nvPr userDrawn="1"/>
        </p:nvCxnSpPr>
        <p:spPr>
          <a:xfrm>
            <a:off x="212137" y="544706"/>
            <a:ext cx="8721233" cy="0"/>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50470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Lst>
  <p:hf hdr="0"/>
  <p:txStyles>
    <p:titleStyle>
      <a:lvl1pPr algn="l" defTabSz="685457" rtl="0" eaLnBrk="1" latinLnBrk="0" hangingPunct="1">
        <a:lnSpc>
          <a:spcPct val="85000"/>
        </a:lnSpc>
        <a:spcBef>
          <a:spcPct val="0"/>
        </a:spcBef>
        <a:buNone/>
        <a:defRPr sz="1349" b="1" i="0" kern="1200">
          <a:solidFill>
            <a:schemeClr val="bg1"/>
          </a:solidFill>
          <a:latin typeface="EYInterstate Regular" panose="02000503020000020004" pitchFamily="2" charset="0"/>
          <a:ea typeface="+mj-ea"/>
          <a:cs typeface="Arial" pitchFamily="34" charset="0"/>
        </a:defRPr>
      </a:lvl1pPr>
    </p:titleStyle>
    <p:bodyStyle>
      <a:lvl1pPr marL="188906" indent="-188906" algn="l" defTabSz="685457" rtl="0" eaLnBrk="1" latinLnBrk="0" hangingPunct="1">
        <a:spcBef>
          <a:spcPts val="0"/>
        </a:spcBef>
        <a:spcAft>
          <a:spcPts val="450"/>
        </a:spcAft>
        <a:buClr>
          <a:schemeClr val="tx2"/>
        </a:buClr>
        <a:buSzPct val="100000"/>
        <a:buFont typeface="Wingdings" pitchFamily="2" charset="2"/>
        <a:buChar char="§"/>
        <a:defRPr sz="1199" kern="1200">
          <a:solidFill>
            <a:schemeClr val="bg1"/>
          </a:solidFill>
          <a:latin typeface="+mn-lt"/>
          <a:ea typeface="+mn-ea"/>
          <a:cs typeface="+mn-cs"/>
        </a:defRPr>
      </a:lvl1pPr>
      <a:lvl2pPr marL="377811" indent="-188906" algn="l" defTabSz="685457" rtl="0" eaLnBrk="1" latinLnBrk="0" hangingPunct="1">
        <a:spcBef>
          <a:spcPts val="0"/>
        </a:spcBef>
        <a:spcAft>
          <a:spcPts val="450"/>
        </a:spcAft>
        <a:buClr>
          <a:schemeClr val="tx2"/>
        </a:buClr>
        <a:buSzPct val="100000"/>
        <a:buFont typeface="Wingdings" pitchFamily="2" charset="2"/>
        <a:buChar char="§"/>
        <a:defRPr sz="1199" kern="1200">
          <a:solidFill>
            <a:schemeClr val="bg1"/>
          </a:solidFill>
          <a:latin typeface="+mn-lt"/>
          <a:ea typeface="+mn-ea"/>
          <a:cs typeface="+mn-cs"/>
        </a:defRPr>
      </a:lvl2pPr>
      <a:lvl3pPr marL="566717" indent="-188906" algn="l" defTabSz="685457" rtl="0" eaLnBrk="1" latinLnBrk="0" hangingPunct="1">
        <a:spcBef>
          <a:spcPts val="0"/>
        </a:spcBef>
        <a:spcAft>
          <a:spcPts val="450"/>
        </a:spcAft>
        <a:buClr>
          <a:schemeClr val="tx2"/>
        </a:buClr>
        <a:buSzPct val="100000"/>
        <a:buFont typeface="Wingdings" pitchFamily="2" charset="2"/>
        <a:buChar char="§"/>
        <a:defRPr sz="1199" kern="1200">
          <a:solidFill>
            <a:schemeClr val="bg1"/>
          </a:solidFill>
          <a:latin typeface="+mn-lt"/>
          <a:ea typeface="+mn-ea"/>
          <a:cs typeface="+mn-cs"/>
        </a:defRPr>
      </a:lvl3pPr>
      <a:lvl4pPr marL="755622" indent="-188906" algn="l" defTabSz="685457" rtl="0" eaLnBrk="1" latinLnBrk="0" hangingPunct="1">
        <a:spcBef>
          <a:spcPts val="0"/>
        </a:spcBef>
        <a:spcAft>
          <a:spcPts val="450"/>
        </a:spcAft>
        <a:buClr>
          <a:schemeClr val="tx2"/>
        </a:buClr>
        <a:buSzPct val="100000"/>
        <a:buFont typeface="Wingdings" pitchFamily="2" charset="2"/>
        <a:buChar char="§"/>
        <a:defRPr sz="1199" kern="1200">
          <a:solidFill>
            <a:schemeClr val="bg1"/>
          </a:solidFill>
          <a:latin typeface="+mn-lt"/>
          <a:ea typeface="+mn-ea"/>
          <a:cs typeface="+mn-cs"/>
        </a:defRPr>
      </a:lvl4pPr>
      <a:lvl5pPr marL="944528" indent="-188906" algn="l" defTabSz="685457" rtl="0" eaLnBrk="1" latinLnBrk="0" hangingPunct="1">
        <a:spcBef>
          <a:spcPts val="0"/>
        </a:spcBef>
        <a:spcAft>
          <a:spcPts val="450"/>
        </a:spcAft>
        <a:buClr>
          <a:schemeClr val="tx2"/>
        </a:buClr>
        <a:buSzPct val="100000"/>
        <a:buFont typeface="Wingdings" pitchFamily="2" charset="2"/>
        <a:buChar char="§"/>
        <a:defRPr sz="1199" kern="1200">
          <a:solidFill>
            <a:schemeClr val="bg1"/>
          </a:solidFill>
          <a:latin typeface="+mn-lt"/>
          <a:ea typeface="+mn-ea"/>
          <a:cs typeface="+mn-cs"/>
        </a:defRPr>
      </a:lvl5pPr>
      <a:lvl6pPr marL="944528" indent="-188906" algn="l" defTabSz="685457" rtl="0" eaLnBrk="1" latinLnBrk="0" hangingPunct="1">
        <a:spcBef>
          <a:spcPts val="450"/>
        </a:spcBef>
        <a:spcAft>
          <a:spcPts val="450"/>
        </a:spcAft>
        <a:buClr>
          <a:schemeClr val="tx2"/>
        </a:buClr>
        <a:buFont typeface="Wingdings" pitchFamily="2" charset="2"/>
        <a:buChar char="§"/>
        <a:tabLst/>
        <a:defRPr sz="1199" kern="1200">
          <a:solidFill>
            <a:schemeClr val="bg1"/>
          </a:solidFill>
          <a:latin typeface="+mn-lt"/>
          <a:ea typeface="+mn-ea"/>
          <a:cs typeface="+mn-cs"/>
        </a:defRPr>
      </a:lvl6pPr>
      <a:lvl7pPr marL="944528" indent="-188906" algn="l" defTabSz="685457" rtl="0" eaLnBrk="1" latinLnBrk="0" hangingPunct="1">
        <a:spcBef>
          <a:spcPts val="450"/>
        </a:spcBef>
        <a:spcAft>
          <a:spcPts val="450"/>
        </a:spcAft>
        <a:buClr>
          <a:schemeClr val="tx2"/>
        </a:buClr>
        <a:buFont typeface="Wingdings" pitchFamily="2" charset="2"/>
        <a:buChar char="§"/>
        <a:tabLst/>
        <a:defRPr sz="1199" kern="1200">
          <a:solidFill>
            <a:schemeClr val="bg1"/>
          </a:solidFill>
          <a:latin typeface="+mn-lt"/>
          <a:ea typeface="+mn-ea"/>
          <a:cs typeface="+mn-cs"/>
        </a:defRPr>
      </a:lvl7pPr>
      <a:lvl8pPr marL="944528" indent="-188906" algn="l" defTabSz="685457" rtl="0" eaLnBrk="1" latinLnBrk="0" hangingPunct="1">
        <a:spcBef>
          <a:spcPts val="450"/>
        </a:spcBef>
        <a:spcAft>
          <a:spcPts val="450"/>
        </a:spcAft>
        <a:buClr>
          <a:schemeClr val="tx2"/>
        </a:buClr>
        <a:buFont typeface="Wingdings" pitchFamily="2" charset="2"/>
        <a:buChar char="§"/>
        <a:tabLst/>
        <a:defRPr sz="1199" kern="1200">
          <a:solidFill>
            <a:schemeClr val="bg1"/>
          </a:solidFill>
          <a:latin typeface="+mn-lt"/>
          <a:ea typeface="+mn-ea"/>
          <a:cs typeface="+mn-cs"/>
        </a:defRPr>
      </a:lvl8pPr>
      <a:lvl9pPr marL="944528" indent="-188906" algn="l" defTabSz="685457" rtl="0" eaLnBrk="1" latinLnBrk="0" hangingPunct="1">
        <a:spcBef>
          <a:spcPts val="450"/>
        </a:spcBef>
        <a:spcAft>
          <a:spcPts val="450"/>
        </a:spcAft>
        <a:buClr>
          <a:schemeClr val="tx2"/>
        </a:buClr>
        <a:buFont typeface="Wingdings" pitchFamily="2" charset="2"/>
        <a:buChar char="§"/>
        <a:tabLst/>
        <a:defRPr sz="1199" kern="1200">
          <a:solidFill>
            <a:schemeClr val="bg1"/>
          </a:solidFill>
          <a:latin typeface="+mn-lt"/>
          <a:ea typeface="+mn-ea"/>
          <a:cs typeface="+mn-cs"/>
        </a:defRPr>
      </a:lvl9pPr>
    </p:bodyStyle>
    <p:otherStyle>
      <a:defPPr>
        <a:defRPr lang="en-US"/>
      </a:defPPr>
      <a:lvl1pPr marL="0" algn="l" defTabSz="685457" rtl="0" eaLnBrk="1" latinLnBrk="0" hangingPunct="1">
        <a:defRPr sz="1349" kern="1200">
          <a:solidFill>
            <a:schemeClr val="tx1"/>
          </a:solidFill>
          <a:latin typeface="+mn-lt"/>
          <a:ea typeface="+mn-ea"/>
          <a:cs typeface="+mn-cs"/>
        </a:defRPr>
      </a:lvl1pPr>
      <a:lvl2pPr marL="342728" algn="l" defTabSz="685457" rtl="0" eaLnBrk="1" latinLnBrk="0" hangingPunct="1">
        <a:defRPr sz="1349" kern="1200">
          <a:solidFill>
            <a:schemeClr val="tx1"/>
          </a:solidFill>
          <a:latin typeface="+mn-lt"/>
          <a:ea typeface="+mn-ea"/>
          <a:cs typeface="+mn-cs"/>
        </a:defRPr>
      </a:lvl2pPr>
      <a:lvl3pPr marL="685457" algn="l" defTabSz="685457" rtl="0" eaLnBrk="1" latinLnBrk="0" hangingPunct="1">
        <a:defRPr sz="1349" kern="1200">
          <a:solidFill>
            <a:schemeClr val="tx1"/>
          </a:solidFill>
          <a:latin typeface="+mn-lt"/>
          <a:ea typeface="+mn-ea"/>
          <a:cs typeface="+mn-cs"/>
        </a:defRPr>
      </a:lvl3pPr>
      <a:lvl4pPr marL="1028186" algn="l" defTabSz="685457" rtl="0" eaLnBrk="1" latinLnBrk="0" hangingPunct="1">
        <a:defRPr sz="1349" kern="1200">
          <a:solidFill>
            <a:schemeClr val="tx1"/>
          </a:solidFill>
          <a:latin typeface="+mn-lt"/>
          <a:ea typeface="+mn-ea"/>
          <a:cs typeface="+mn-cs"/>
        </a:defRPr>
      </a:lvl4pPr>
      <a:lvl5pPr marL="1370915" algn="l" defTabSz="685457" rtl="0" eaLnBrk="1" latinLnBrk="0" hangingPunct="1">
        <a:defRPr sz="1349" kern="1200">
          <a:solidFill>
            <a:schemeClr val="tx1"/>
          </a:solidFill>
          <a:latin typeface="+mn-lt"/>
          <a:ea typeface="+mn-ea"/>
          <a:cs typeface="+mn-cs"/>
        </a:defRPr>
      </a:lvl5pPr>
      <a:lvl6pPr marL="1713643" algn="l" defTabSz="685457" rtl="0" eaLnBrk="1" latinLnBrk="0" hangingPunct="1">
        <a:defRPr sz="1349" kern="1200">
          <a:solidFill>
            <a:schemeClr val="tx1"/>
          </a:solidFill>
          <a:latin typeface="+mn-lt"/>
          <a:ea typeface="+mn-ea"/>
          <a:cs typeface="+mn-cs"/>
        </a:defRPr>
      </a:lvl6pPr>
      <a:lvl7pPr marL="2056371" algn="l" defTabSz="685457" rtl="0" eaLnBrk="1" latinLnBrk="0" hangingPunct="1">
        <a:defRPr sz="1349" kern="1200">
          <a:solidFill>
            <a:schemeClr val="tx1"/>
          </a:solidFill>
          <a:latin typeface="+mn-lt"/>
          <a:ea typeface="+mn-ea"/>
          <a:cs typeface="+mn-cs"/>
        </a:defRPr>
      </a:lvl7pPr>
      <a:lvl8pPr marL="2399100" algn="l" defTabSz="685457" rtl="0" eaLnBrk="1" latinLnBrk="0" hangingPunct="1">
        <a:defRPr sz="1349" kern="1200">
          <a:solidFill>
            <a:schemeClr val="tx1"/>
          </a:solidFill>
          <a:latin typeface="+mn-lt"/>
          <a:ea typeface="+mn-ea"/>
          <a:cs typeface="+mn-cs"/>
        </a:defRPr>
      </a:lvl8pPr>
      <a:lvl9pPr marL="2741828" algn="l" defTabSz="685457"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8FB6FF"/>
          </p15:clr>
        </p15:guide>
        <p15:guide id="3" pos="176">
          <p15:clr>
            <a:srgbClr val="8FB6FF"/>
          </p15:clr>
        </p15:guide>
        <p15:guide id="4" pos="369">
          <p15:clr>
            <a:srgbClr val="F26B43"/>
          </p15:clr>
        </p15:guide>
        <p15:guide id="5" pos="562">
          <p15:clr>
            <a:srgbClr val="8FB6FF"/>
          </p15:clr>
        </p15:guide>
        <p15:guide id="6" pos="755">
          <p15:clr>
            <a:srgbClr val="8FB6FF"/>
          </p15:clr>
        </p15:guide>
        <p15:guide id="7" pos="948">
          <p15:clr>
            <a:srgbClr val="8FB6FF"/>
          </p15:clr>
        </p15:guide>
        <p15:guide id="8" pos="1141">
          <p15:clr>
            <a:srgbClr val="8FB6FF"/>
          </p15:clr>
        </p15:guide>
        <p15:guide id="9" pos="1334">
          <p15:clr>
            <a:srgbClr val="8FB6FF"/>
          </p15:clr>
        </p15:guide>
        <p15:guide id="10" pos="1527">
          <p15:clr>
            <a:srgbClr val="8FB6FF"/>
          </p15:clr>
        </p15:guide>
        <p15:guide id="11" pos="1720">
          <p15:clr>
            <a:srgbClr val="8FB6FF"/>
          </p15:clr>
        </p15:guide>
        <p15:guide id="12" pos="1912">
          <p15:clr>
            <a:srgbClr val="F26B43"/>
          </p15:clr>
        </p15:guide>
        <p15:guide id="13" pos="2105">
          <p15:clr>
            <a:srgbClr val="F26B43"/>
          </p15:clr>
        </p15:guide>
        <p15:guide id="14" pos="2298">
          <p15:clr>
            <a:srgbClr val="5ACBF0"/>
          </p15:clr>
        </p15:guide>
        <p15:guide id="15" pos="2491">
          <p15:clr>
            <a:srgbClr val="8FB6FF"/>
          </p15:clr>
        </p15:guide>
        <p15:guide id="16" pos="2684">
          <p15:clr>
            <a:srgbClr val="8FB6FF"/>
          </p15:clr>
        </p15:guide>
        <p15:guide id="17" pos="2877">
          <p15:clr>
            <a:srgbClr val="8FB6FF"/>
          </p15:clr>
        </p15:guide>
        <p15:guide id="18" pos="3070">
          <p15:clr>
            <a:srgbClr val="8FB6FF"/>
          </p15:clr>
        </p15:guide>
        <p15:guide id="19" pos="3263">
          <p15:clr>
            <a:srgbClr val="8FB6FF"/>
          </p15:clr>
        </p15:guide>
        <p15:guide id="20" pos="3456">
          <p15:clr>
            <a:srgbClr val="8FB6FF"/>
          </p15:clr>
        </p15:guide>
        <p15:guide id="21" pos="3649">
          <p15:clr>
            <a:srgbClr val="F26B43"/>
          </p15:clr>
        </p15:guide>
        <p15:guide id="22" pos="3842">
          <p15:clr>
            <a:srgbClr val="F26B43"/>
          </p15:clr>
        </p15:guide>
        <p15:guide id="23" pos="4034">
          <p15:clr>
            <a:srgbClr val="5ACBF0"/>
          </p15:clr>
        </p15:guide>
        <p15:guide id="24" pos="4227">
          <p15:clr>
            <a:srgbClr val="8FB6FF"/>
          </p15:clr>
        </p15:guide>
        <p15:guide id="25" pos="4420">
          <p15:clr>
            <a:srgbClr val="8FB6FF"/>
          </p15:clr>
        </p15:guide>
        <p15:guide id="26" pos="4613">
          <p15:clr>
            <a:srgbClr val="8FB6FF"/>
          </p15:clr>
        </p15:guide>
        <p15:guide id="27" pos="4806">
          <p15:clr>
            <a:srgbClr val="8FB6FF"/>
          </p15:clr>
        </p15:guide>
        <p15:guide id="28" pos="4999">
          <p15:clr>
            <a:srgbClr val="8FB6FF"/>
          </p15:clr>
        </p15:guide>
        <p15:guide id="29" pos="5192">
          <p15:clr>
            <a:srgbClr val="8FB6FF"/>
          </p15:clr>
        </p15:guide>
        <p15:guide id="30" pos="5385">
          <p15:clr>
            <a:srgbClr val="F26B43"/>
          </p15:clr>
        </p15:guide>
        <p15:guide id="31" pos="5578">
          <p15:clr>
            <a:srgbClr val="F26B43"/>
          </p15:clr>
        </p15:guide>
        <p15:guide id="32" pos="5771">
          <p15:clr>
            <a:srgbClr val="8FB6FF"/>
          </p15:clr>
        </p15:guide>
        <p15:guide id="33" pos="5963">
          <p15:clr>
            <a:srgbClr val="8FB6FF"/>
          </p15:clr>
        </p15:guide>
        <p15:guide id="34" pos="6156">
          <p15:clr>
            <a:srgbClr val="8FB6FF"/>
          </p15:clr>
        </p15:guide>
        <p15:guide id="35" pos="6349">
          <p15:clr>
            <a:srgbClr val="8FB6FF"/>
          </p15:clr>
        </p15:guide>
        <p15:guide id="36" pos="6542">
          <p15:clr>
            <a:srgbClr val="8FB6FF"/>
          </p15:clr>
        </p15:guide>
        <p15:guide id="37" pos="6735">
          <p15:clr>
            <a:srgbClr val="8FB6FF"/>
          </p15:clr>
        </p15:guide>
        <p15:guide id="38" pos="6928">
          <p15:clr>
            <a:srgbClr val="8FB6FF"/>
          </p15:clr>
        </p15:guide>
        <p15:guide id="39" pos="7121">
          <p15:clr>
            <a:srgbClr val="F26B43"/>
          </p15:clr>
        </p15:guide>
        <p15:guide id="40" pos="7314">
          <p15:clr>
            <a:srgbClr val="F26B43"/>
          </p15:clr>
        </p15:guide>
        <p15:guide id="41" pos="7507">
          <p15:clr>
            <a:srgbClr val="8FB6FF"/>
          </p15:clr>
        </p15:guide>
        <p15:guide id="42" orient="horz">
          <p15:clr>
            <a:srgbClr val="8FB6FF"/>
          </p15:clr>
        </p15:guide>
        <p15:guide id="43" orient="horz" pos="4320">
          <p15:clr>
            <a:srgbClr val="8FB6FF"/>
          </p15:clr>
        </p15:guide>
        <p15:guide id="44" orient="horz" pos="176">
          <p15:clr>
            <a:srgbClr val="8FB6FF"/>
          </p15:clr>
        </p15:guide>
        <p15:guide id="45" orient="horz" pos="357">
          <p15:clr>
            <a:srgbClr val="8FB6FF"/>
          </p15:clr>
        </p15:guide>
        <p15:guide id="46" orient="horz" pos="537">
          <p15:clr>
            <a:srgbClr val="8FB6FF"/>
          </p15:clr>
        </p15:guide>
        <p15:guide id="47" orient="horz" pos="717">
          <p15:clr>
            <a:srgbClr val="8FB6FF"/>
          </p15:clr>
        </p15:guide>
        <p15:guide id="48" orient="horz" pos="898">
          <p15:clr>
            <a:srgbClr val="F26B43"/>
          </p15:clr>
        </p15:guide>
        <p15:guide id="49" orient="horz" pos="1078">
          <p15:clr>
            <a:srgbClr val="8FB6FF"/>
          </p15:clr>
        </p15:guide>
        <p15:guide id="50" orient="horz" pos="1258">
          <p15:clr>
            <a:srgbClr val="F26B43"/>
          </p15:clr>
        </p15:guide>
        <p15:guide id="51" orient="horz" pos="1438">
          <p15:clr>
            <a:srgbClr val="8FB6FF"/>
          </p15:clr>
        </p15:guide>
        <p15:guide id="52" orient="horz" pos="1619">
          <p15:clr>
            <a:srgbClr val="8FB6FF"/>
          </p15:clr>
        </p15:guide>
        <p15:guide id="53" orient="horz" pos="1799">
          <p15:clr>
            <a:srgbClr val="8FB6FF"/>
          </p15:clr>
        </p15:guide>
        <p15:guide id="54" orient="horz" pos="1979">
          <p15:clr>
            <a:srgbClr val="8FB6FF"/>
          </p15:clr>
        </p15:guide>
        <p15:guide id="55" orient="horz" pos="2160">
          <p15:clr>
            <a:srgbClr val="8FB6FF"/>
          </p15:clr>
        </p15:guide>
        <p15:guide id="56" orient="horz" pos="2340">
          <p15:clr>
            <a:srgbClr val="8FB6FF"/>
          </p15:clr>
        </p15:guide>
        <p15:guide id="57" orient="horz" pos="2520">
          <p15:clr>
            <a:srgbClr val="8FB6FF"/>
          </p15:clr>
        </p15:guide>
        <p15:guide id="58" orient="horz" pos="2700">
          <p15:clr>
            <a:srgbClr val="8FB6FF"/>
          </p15:clr>
        </p15:guide>
        <p15:guide id="59" orient="horz" pos="2881">
          <p15:clr>
            <a:srgbClr val="8FB6FF"/>
          </p15:clr>
        </p15:guide>
        <p15:guide id="60" orient="horz" pos="3061">
          <p15:clr>
            <a:srgbClr val="8FB6FF"/>
          </p15:clr>
        </p15:guide>
        <p15:guide id="61" orient="horz" pos="3241">
          <p15:clr>
            <a:srgbClr val="8FB6FF"/>
          </p15:clr>
        </p15:guide>
        <p15:guide id="62" orient="horz" pos="3421">
          <p15:clr>
            <a:srgbClr val="8FB6FF"/>
          </p15:clr>
        </p15:guide>
        <p15:guide id="63" orient="horz" pos="3602">
          <p15:clr>
            <a:srgbClr val="8FB6FF"/>
          </p15:clr>
        </p15:guide>
        <p15:guide id="64" orient="horz" pos="3782">
          <p15:clr>
            <a:srgbClr val="F26B43"/>
          </p15:clr>
        </p15:guide>
        <p15:guide id="65" orient="horz" pos="3962">
          <p15:clr>
            <a:srgbClr val="8FB6FF"/>
          </p15:clr>
        </p15:guide>
        <p15:guide id="66" orient="horz" pos="4143">
          <p15:clr>
            <a:srgbClr val="8FB6FF"/>
          </p15:clr>
        </p15:guide>
        <p15:guide id="67" pos="7675">
          <p15:clr>
            <a:srgbClr val="8FB6F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eur01.safelinks.protection.outlook.com/?url=https%3A%2F%2Fwww.cafc.uscourts.gov%2Fopinions-orders%2F25-1812.ORDER.8-29-2025_2566157.pdf&amp;data=05%7C02%7Cmartijn.schippers%40nl.ey.com%7C096661d82c464e1334ae08ddef1178b9%7C5b973f9977df4bebb27daa0c70b8482c%7C0%7C0%7C638929580791663250%7CUnknown%7CTWFpbGZsb3d8eyJFbXB0eU1hcGkiOnRydWUsIlYiOiIwLjAuMDAwMCIsIlAiOiJXaW4zMiIsIkFOIjoiTWFpbCIsIldUIjoyfQ%3D%3D%7C0%7C%7C%7C&amp;sdata=%2BRqpbmh97a4kJPWaI5Li2N7NFzXxqX7%2FrXwPjm9%2B7N8%3D&amp;reserved=0" TargetMode="External"/><Relationship Id="rId2" Type="http://schemas.openxmlformats.org/officeDocument/2006/relationships/hyperlink" Target="https://eur01.safelinks.protection.outlook.com/?url=https%3A%2F%2Fwww.cafc.uscourts.gov%2Fopinions-orders%2F25-1812.OPINION.8-29-2025_2566151.pdf&amp;data=05%7C02%7Cmartijn.schippers%40nl.ey.com%7C096661d82c464e1334ae08ddef1178b9%7C5b973f9977df4bebb27daa0c70b8482c%7C0%7C0%7C638929580791653055%7CUnknown%7CTWFpbGZsb3d8eyJFbXB0eU1hcGkiOnRydWUsIlYiOiIwLjAuMDAwMCIsIlAiOiJXaW4zMiIsIkFOIjoiTWFpbCIsIldUIjoyfQ%3D%3D%7C0%7C%7C%7C&amp;sdata=vFx2CbC0J40b9hsSjhNBPLsJa8dqcxJkKxQPHhBfaaI%3D&amp;reserved=0"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mailto:schippers@law.eur.nl"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tags" Target="../tags/tag6.xml"/><Relationship Id="rId7" Type="http://schemas.openxmlformats.org/officeDocument/2006/relationships/tags" Target="../tags/tag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5" Type="http://schemas.openxmlformats.org/officeDocument/2006/relationships/tags" Target="../tags/tag8.xml"/><Relationship Id="rId10" Type="http://schemas.openxmlformats.org/officeDocument/2006/relationships/slideLayout" Target="../slideLayouts/slideLayout4.xml"/><Relationship Id="rId4" Type="http://schemas.openxmlformats.org/officeDocument/2006/relationships/tags" Target="../tags/tag7.xml"/><Relationship Id="rId9" Type="http://schemas.openxmlformats.org/officeDocument/2006/relationships/tags" Target="../tags/tag12.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nSpc>
                <a:spcPct val="100000"/>
              </a:lnSpc>
            </a:pPr>
            <a:r>
              <a:rPr lang="en-US" sz="2400" b="1" dirty="0"/>
              <a:t>Trade war: latest developments in the EU-US trade relationship</a:t>
            </a:r>
          </a:p>
        </p:txBody>
      </p:sp>
      <p:sp>
        <p:nvSpPr>
          <p:cNvPr id="3" name="Subtitel 2"/>
          <p:cNvSpPr>
            <a:spLocks noGrp="1"/>
          </p:cNvSpPr>
          <p:nvPr>
            <p:ph type="subTitle" idx="1"/>
          </p:nvPr>
        </p:nvSpPr>
        <p:spPr/>
        <p:txBody>
          <a:bodyPr/>
          <a:lstStyle/>
          <a:p>
            <a:r>
              <a:rPr lang="nl-NL" dirty="0"/>
              <a:t>Erasmus University Rotterdam, 12 September 2025</a:t>
            </a:r>
          </a:p>
          <a:p>
            <a:r>
              <a:rPr lang="nl-NL" dirty="0"/>
              <a:t>Dr. Martijn Schippers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3F4093B-4FD5-2364-3C20-932A855790E6}"/>
              </a:ext>
            </a:extLst>
          </p:cNvPr>
          <p:cNvSpPr>
            <a:spLocks noGrp="1"/>
          </p:cNvSpPr>
          <p:nvPr>
            <p:ph type="title"/>
          </p:nvPr>
        </p:nvSpPr>
        <p:spPr>
          <a:xfrm>
            <a:off x="491525" y="396000"/>
            <a:ext cx="8172000" cy="576000"/>
          </a:xfrm>
        </p:spPr>
        <p:txBody>
          <a:bodyPr/>
          <a:lstStyle/>
          <a:p>
            <a:r>
              <a:rPr lang="nl-NL" dirty="0"/>
              <a:t>2. </a:t>
            </a:r>
            <a:r>
              <a:rPr lang="nl-NL" dirty="0" err="1"/>
              <a:t>Liberation</a:t>
            </a:r>
            <a:r>
              <a:rPr lang="nl-NL" dirty="0"/>
              <a:t> </a:t>
            </a:r>
            <a:r>
              <a:rPr lang="nl-NL" dirty="0" err="1"/>
              <a:t>day</a:t>
            </a:r>
            <a:endParaRPr lang="en-US" dirty="0"/>
          </a:p>
        </p:txBody>
      </p:sp>
      <p:pic>
        <p:nvPicPr>
          <p:cNvPr id="8" name="Picture 7" descr="A close-up of a letter&#10;&#10;AI-generated content may be incorrect.">
            <a:extLst>
              <a:ext uri="{FF2B5EF4-FFF2-40B4-BE49-F238E27FC236}">
                <a16:creationId xmlns:a16="http://schemas.microsoft.com/office/drawing/2014/main" id="{25839F28-03AC-5153-2F4D-D5FE02700829}"/>
              </a:ext>
            </a:extLst>
          </p:cNvPr>
          <p:cNvPicPr>
            <a:picLocks noChangeAspect="1"/>
          </p:cNvPicPr>
          <p:nvPr/>
        </p:nvPicPr>
        <p:blipFill>
          <a:blip r:embed="rId2"/>
          <a:stretch>
            <a:fillRect/>
          </a:stretch>
        </p:blipFill>
        <p:spPr>
          <a:xfrm>
            <a:off x="2307693" y="971551"/>
            <a:ext cx="4539661" cy="3348000"/>
          </a:xfrm>
          <a:prstGeom prst="rect">
            <a:avLst/>
          </a:prstGeom>
          <a:noFill/>
        </p:spPr>
      </p:pic>
      <p:sp>
        <p:nvSpPr>
          <p:cNvPr id="4" name="Date Placeholder 3">
            <a:extLst>
              <a:ext uri="{FF2B5EF4-FFF2-40B4-BE49-F238E27FC236}">
                <a16:creationId xmlns:a16="http://schemas.microsoft.com/office/drawing/2014/main" id="{4FC8A948-85BB-47A7-3BE8-BA3C26EC512B}"/>
              </a:ext>
            </a:extLst>
          </p:cNvPr>
          <p:cNvSpPr>
            <a:spLocks noGrp="1"/>
          </p:cNvSpPr>
          <p:nvPr>
            <p:ph type="dt" sz="half" idx="10"/>
          </p:nvPr>
        </p:nvSpPr>
        <p:spPr>
          <a:xfrm>
            <a:off x="817200" y="4663178"/>
            <a:ext cx="756000" cy="180285"/>
          </a:xfrm>
        </p:spPr>
        <p:txBody>
          <a:bodyPr anchor="t">
            <a:normAutofit/>
          </a:bodyPr>
          <a:lstStyle/>
          <a:p>
            <a:pPr>
              <a:lnSpc>
                <a:spcPct val="90000"/>
              </a:lnSpc>
              <a:spcAft>
                <a:spcPts val="600"/>
              </a:spcAft>
            </a:pPr>
            <a:r>
              <a:rPr lang="nl-NL" sz="700"/>
              <a:t>12 September 2025</a:t>
            </a:r>
          </a:p>
        </p:txBody>
      </p:sp>
      <p:sp>
        <p:nvSpPr>
          <p:cNvPr id="5" name="Footer Placeholder 4">
            <a:extLst>
              <a:ext uri="{FF2B5EF4-FFF2-40B4-BE49-F238E27FC236}">
                <a16:creationId xmlns:a16="http://schemas.microsoft.com/office/drawing/2014/main" id="{A20A6199-0E62-3077-24E7-0FF1B53C99AB}"/>
              </a:ext>
            </a:extLst>
          </p:cNvPr>
          <p:cNvSpPr>
            <a:spLocks noGrp="1"/>
          </p:cNvSpPr>
          <p:nvPr>
            <p:ph type="ftr" sz="quarter" idx="11"/>
          </p:nvPr>
        </p:nvSpPr>
        <p:spPr>
          <a:xfrm>
            <a:off x="1573200" y="4663178"/>
            <a:ext cx="5102920" cy="180285"/>
          </a:xfrm>
        </p:spPr>
        <p:txBody>
          <a:bodyPr anchor="t">
            <a:normAutofit/>
          </a:bodyPr>
          <a:lstStyle/>
          <a:p>
            <a:pPr>
              <a:spcAft>
                <a:spcPts val="600"/>
              </a:spcAft>
            </a:pPr>
            <a:r>
              <a:rPr lang="en-US"/>
              <a:t>Fourth Seminar of ECCE - Schippers</a:t>
            </a:r>
            <a:endParaRPr lang="nl-NL"/>
          </a:p>
        </p:txBody>
      </p:sp>
      <p:sp>
        <p:nvSpPr>
          <p:cNvPr id="6" name="Slide Number Placeholder 5">
            <a:extLst>
              <a:ext uri="{FF2B5EF4-FFF2-40B4-BE49-F238E27FC236}">
                <a16:creationId xmlns:a16="http://schemas.microsoft.com/office/drawing/2014/main" id="{717C86CC-4065-58AB-9B57-9B4F61F7C068}"/>
              </a:ext>
            </a:extLst>
          </p:cNvPr>
          <p:cNvSpPr>
            <a:spLocks noGrp="1"/>
          </p:cNvSpPr>
          <p:nvPr>
            <p:ph type="sldNum" sz="quarter" idx="12"/>
          </p:nvPr>
        </p:nvSpPr>
        <p:spPr>
          <a:xfrm>
            <a:off x="491525" y="4663178"/>
            <a:ext cx="324000" cy="180285"/>
          </a:xfrm>
        </p:spPr>
        <p:txBody>
          <a:bodyPr anchor="t">
            <a:normAutofit/>
          </a:bodyPr>
          <a:lstStyle/>
          <a:p>
            <a:pPr>
              <a:spcAft>
                <a:spcPts val="600"/>
              </a:spcAft>
            </a:pPr>
            <a:fld id="{8C6BC05E-DB9A-EB4A-A776-575FA40369A3}" type="slidenum">
              <a:rPr lang="nl-NL" smtClean="0"/>
              <a:pPr>
                <a:spcAft>
                  <a:spcPts val="600"/>
                </a:spcAft>
              </a:pPr>
              <a:t>10</a:t>
            </a:fld>
            <a:endParaRPr lang="nl-NL"/>
          </a:p>
        </p:txBody>
      </p:sp>
    </p:spTree>
    <p:extLst>
      <p:ext uri="{BB962C8B-B14F-4D97-AF65-F5344CB8AC3E}">
        <p14:creationId xmlns:p14="http://schemas.microsoft.com/office/powerpoint/2010/main" val="1871113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F01DB-6A0F-2BB6-FD2B-2D27EB5DD8C7}"/>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8B84E305-6AA7-0711-35B0-19D17C1647BD}"/>
              </a:ext>
            </a:extLst>
          </p:cNvPr>
          <p:cNvSpPr>
            <a:spLocks noGrp="1"/>
          </p:cNvSpPr>
          <p:nvPr>
            <p:ph type="title"/>
          </p:nvPr>
        </p:nvSpPr>
        <p:spPr>
          <a:xfrm>
            <a:off x="491525" y="396000"/>
            <a:ext cx="8172000" cy="576000"/>
          </a:xfrm>
        </p:spPr>
        <p:txBody>
          <a:bodyPr/>
          <a:lstStyle/>
          <a:p>
            <a:r>
              <a:rPr lang="nl-NL" dirty="0"/>
              <a:t>3. EU-US Framework Agreement</a:t>
            </a:r>
            <a:endParaRPr lang="en-US" dirty="0"/>
          </a:p>
        </p:txBody>
      </p:sp>
      <p:sp>
        <p:nvSpPr>
          <p:cNvPr id="4" name="Date Placeholder 3">
            <a:extLst>
              <a:ext uri="{FF2B5EF4-FFF2-40B4-BE49-F238E27FC236}">
                <a16:creationId xmlns:a16="http://schemas.microsoft.com/office/drawing/2014/main" id="{365F4C8A-8C06-C6D9-B998-D7969761FCAB}"/>
              </a:ext>
            </a:extLst>
          </p:cNvPr>
          <p:cNvSpPr>
            <a:spLocks noGrp="1"/>
          </p:cNvSpPr>
          <p:nvPr>
            <p:ph type="dt" sz="half" idx="10"/>
          </p:nvPr>
        </p:nvSpPr>
        <p:spPr>
          <a:xfrm>
            <a:off x="817200" y="4663178"/>
            <a:ext cx="756000" cy="180285"/>
          </a:xfrm>
        </p:spPr>
        <p:txBody>
          <a:bodyPr anchor="t">
            <a:normAutofit/>
          </a:bodyPr>
          <a:lstStyle/>
          <a:p>
            <a:pPr>
              <a:lnSpc>
                <a:spcPct val="90000"/>
              </a:lnSpc>
              <a:spcAft>
                <a:spcPts val="600"/>
              </a:spcAft>
            </a:pPr>
            <a:r>
              <a:rPr lang="nl-NL" sz="700"/>
              <a:t>12 September 2025</a:t>
            </a:r>
          </a:p>
        </p:txBody>
      </p:sp>
      <p:sp>
        <p:nvSpPr>
          <p:cNvPr id="6" name="Slide Number Placeholder 5">
            <a:extLst>
              <a:ext uri="{FF2B5EF4-FFF2-40B4-BE49-F238E27FC236}">
                <a16:creationId xmlns:a16="http://schemas.microsoft.com/office/drawing/2014/main" id="{EF4C4464-283F-33EA-B9F3-25A8F54244F4}"/>
              </a:ext>
            </a:extLst>
          </p:cNvPr>
          <p:cNvSpPr>
            <a:spLocks noGrp="1"/>
          </p:cNvSpPr>
          <p:nvPr>
            <p:ph type="sldNum" sz="quarter" idx="12"/>
          </p:nvPr>
        </p:nvSpPr>
        <p:spPr>
          <a:xfrm>
            <a:off x="491525" y="4663178"/>
            <a:ext cx="324000" cy="180285"/>
          </a:xfrm>
        </p:spPr>
        <p:txBody>
          <a:bodyPr anchor="t">
            <a:normAutofit/>
          </a:bodyPr>
          <a:lstStyle/>
          <a:p>
            <a:pPr>
              <a:spcAft>
                <a:spcPts val="600"/>
              </a:spcAft>
            </a:pPr>
            <a:fld id="{8C6BC05E-DB9A-EB4A-A776-575FA40369A3}" type="slidenum">
              <a:rPr lang="nl-NL" smtClean="0"/>
              <a:pPr>
                <a:spcAft>
                  <a:spcPts val="600"/>
                </a:spcAft>
              </a:pPr>
              <a:t>11</a:t>
            </a:fld>
            <a:endParaRPr lang="nl-NL"/>
          </a:p>
        </p:txBody>
      </p:sp>
      <p:sp>
        <p:nvSpPr>
          <p:cNvPr id="2" name="Content Placeholder 2">
            <a:extLst>
              <a:ext uri="{FF2B5EF4-FFF2-40B4-BE49-F238E27FC236}">
                <a16:creationId xmlns:a16="http://schemas.microsoft.com/office/drawing/2014/main" id="{9650DFAB-C127-8950-EF8F-07FE76E79E30}"/>
              </a:ext>
            </a:extLst>
          </p:cNvPr>
          <p:cNvSpPr>
            <a:spLocks noGrp="1"/>
          </p:cNvSpPr>
          <p:nvPr>
            <p:ph idx="1"/>
          </p:nvPr>
        </p:nvSpPr>
        <p:spPr>
          <a:xfrm>
            <a:off x="491524" y="971551"/>
            <a:ext cx="8172000" cy="3348000"/>
          </a:xfrm>
        </p:spPr>
        <p:txBody>
          <a:bodyPr/>
          <a:lstStyle/>
          <a:p>
            <a:pPr marL="285750" indent="-285750">
              <a:buFont typeface="Arial" panose="020B0604020202020204" pitchFamily="34" charset="0"/>
              <a:buChar char="•"/>
            </a:pPr>
            <a:endParaRPr lang="en-US" dirty="0"/>
          </a:p>
        </p:txBody>
      </p:sp>
      <p:sp>
        <p:nvSpPr>
          <p:cNvPr id="3" name="Rectangle 2">
            <a:extLst>
              <a:ext uri="{FF2B5EF4-FFF2-40B4-BE49-F238E27FC236}">
                <a16:creationId xmlns:a16="http://schemas.microsoft.com/office/drawing/2014/main" id="{9183F584-F384-D2A7-B257-30EEDAAB14C7}"/>
              </a:ext>
            </a:extLst>
          </p:cNvPr>
          <p:cNvSpPr/>
          <p:nvPr/>
        </p:nvSpPr>
        <p:spPr>
          <a:xfrm>
            <a:off x="501125" y="972000"/>
            <a:ext cx="2543775" cy="18669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nl-NL" dirty="0"/>
              <a:t>EU </a:t>
            </a:r>
            <a:r>
              <a:rPr lang="nl-NL" dirty="0" err="1"/>
              <a:t>to</a:t>
            </a:r>
            <a:r>
              <a:rPr lang="nl-NL" dirty="0"/>
              <a:t> </a:t>
            </a:r>
            <a:r>
              <a:rPr lang="nl-NL" dirty="0" err="1"/>
              <a:t>eliminate</a:t>
            </a:r>
            <a:r>
              <a:rPr lang="nl-NL" dirty="0"/>
              <a:t> </a:t>
            </a:r>
            <a:r>
              <a:rPr lang="nl-NL" dirty="0" err="1"/>
              <a:t>tariffs</a:t>
            </a:r>
            <a:r>
              <a:rPr lang="nl-NL" dirty="0"/>
              <a:t> on </a:t>
            </a:r>
            <a:r>
              <a:rPr lang="nl-NL" dirty="0" err="1"/>
              <a:t>all</a:t>
            </a:r>
            <a:r>
              <a:rPr lang="nl-NL" dirty="0"/>
              <a:t> US </a:t>
            </a:r>
            <a:r>
              <a:rPr lang="nl-NL" dirty="0" err="1"/>
              <a:t>industrial</a:t>
            </a:r>
            <a:r>
              <a:rPr lang="nl-NL" dirty="0"/>
              <a:t> </a:t>
            </a:r>
            <a:r>
              <a:rPr lang="nl-NL" dirty="0" err="1"/>
              <a:t>goods</a:t>
            </a:r>
            <a:r>
              <a:rPr lang="nl-NL" dirty="0"/>
              <a:t>, and </a:t>
            </a:r>
            <a:r>
              <a:rPr lang="nl-NL" dirty="0" err="1"/>
              <a:t>preferential</a:t>
            </a:r>
            <a:r>
              <a:rPr lang="nl-NL" dirty="0"/>
              <a:t> treatment US </a:t>
            </a:r>
            <a:r>
              <a:rPr lang="nl-NL" dirty="0" err="1"/>
              <a:t>seafood</a:t>
            </a:r>
            <a:r>
              <a:rPr lang="nl-NL" dirty="0"/>
              <a:t> and </a:t>
            </a:r>
            <a:r>
              <a:rPr lang="nl-NL" dirty="0" err="1"/>
              <a:t>agricultural</a:t>
            </a:r>
            <a:r>
              <a:rPr lang="nl-NL" dirty="0"/>
              <a:t> </a:t>
            </a:r>
            <a:r>
              <a:rPr lang="nl-NL" dirty="0" err="1"/>
              <a:t>goods</a:t>
            </a:r>
            <a:endParaRPr lang="nl-NL" dirty="0"/>
          </a:p>
        </p:txBody>
      </p:sp>
      <p:sp>
        <p:nvSpPr>
          <p:cNvPr id="7" name="Rectangle 6">
            <a:extLst>
              <a:ext uri="{FF2B5EF4-FFF2-40B4-BE49-F238E27FC236}">
                <a16:creationId xmlns:a16="http://schemas.microsoft.com/office/drawing/2014/main" id="{4F400EF2-5D88-9AAF-0994-BB453D60479B}"/>
              </a:ext>
            </a:extLst>
          </p:cNvPr>
          <p:cNvSpPr/>
          <p:nvPr/>
        </p:nvSpPr>
        <p:spPr>
          <a:xfrm>
            <a:off x="3427743" y="959301"/>
            <a:ext cx="2543775" cy="18669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nl-NL" dirty="0"/>
              <a:t>US </a:t>
            </a:r>
            <a:r>
              <a:rPr lang="nl-NL" dirty="0" err="1"/>
              <a:t>to</a:t>
            </a:r>
            <a:r>
              <a:rPr lang="nl-NL" dirty="0"/>
              <a:t> </a:t>
            </a:r>
            <a:r>
              <a:rPr lang="nl-NL" dirty="0" err="1"/>
              <a:t>impose</a:t>
            </a:r>
            <a:r>
              <a:rPr lang="nl-NL" dirty="0"/>
              <a:t> flat-</a:t>
            </a:r>
            <a:r>
              <a:rPr lang="nl-NL" dirty="0" err="1"/>
              <a:t>rate</a:t>
            </a:r>
            <a:r>
              <a:rPr lang="nl-NL" dirty="0"/>
              <a:t> of 15% on EU </a:t>
            </a:r>
            <a:r>
              <a:rPr lang="nl-NL" dirty="0" err="1"/>
              <a:t>originating</a:t>
            </a:r>
            <a:r>
              <a:rPr lang="nl-NL" dirty="0"/>
              <a:t> </a:t>
            </a:r>
            <a:r>
              <a:rPr lang="nl-NL" dirty="0" err="1"/>
              <a:t>goods</a:t>
            </a:r>
            <a:r>
              <a:rPr lang="nl-NL" dirty="0"/>
              <a:t> </a:t>
            </a:r>
            <a:r>
              <a:rPr lang="nl-NL" dirty="0" err="1"/>
              <a:t>unless</a:t>
            </a:r>
            <a:r>
              <a:rPr lang="nl-NL" dirty="0"/>
              <a:t> MFN is </a:t>
            </a:r>
            <a:r>
              <a:rPr lang="nl-NL" dirty="0" err="1"/>
              <a:t>higher</a:t>
            </a:r>
            <a:endParaRPr lang="nl-NL" dirty="0"/>
          </a:p>
        </p:txBody>
      </p:sp>
      <p:sp>
        <p:nvSpPr>
          <p:cNvPr id="9" name="Rectangle 8">
            <a:extLst>
              <a:ext uri="{FF2B5EF4-FFF2-40B4-BE49-F238E27FC236}">
                <a16:creationId xmlns:a16="http://schemas.microsoft.com/office/drawing/2014/main" id="{3BFC303E-A155-6046-4BAF-04148B709F46}"/>
              </a:ext>
            </a:extLst>
          </p:cNvPr>
          <p:cNvSpPr/>
          <p:nvPr/>
        </p:nvSpPr>
        <p:spPr>
          <a:xfrm>
            <a:off x="6354362" y="972000"/>
            <a:ext cx="2543775" cy="18669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nl-NL" sz="1600" dirty="0"/>
              <a:t>MFN </a:t>
            </a:r>
            <a:r>
              <a:rPr lang="nl-NL" sz="1600" dirty="0" err="1"/>
              <a:t>rate</a:t>
            </a:r>
            <a:r>
              <a:rPr lang="nl-NL" sz="1600" dirty="0"/>
              <a:t> on EU </a:t>
            </a:r>
            <a:r>
              <a:rPr lang="nl-NL" sz="1600" dirty="0" err="1"/>
              <a:t>originating</a:t>
            </a:r>
            <a:r>
              <a:rPr lang="nl-NL" sz="1600" dirty="0"/>
              <a:t> </a:t>
            </a:r>
            <a:r>
              <a:rPr lang="en-US" sz="1600" dirty="0"/>
              <a:t>unavailable natural resources (including cork), all aircraft and aircraft parts, generic pharmaceuticals and their ingredients and chemical precursors.</a:t>
            </a:r>
            <a:r>
              <a:rPr lang="nl-NL" sz="1600" dirty="0"/>
              <a:t> </a:t>
            </a:r>
          </a:p>
        </p:txBody>
      </p:sp>
      <p:sp>
        <p:nvSpPr>
          <p:cNvPr id="10" name="Rectangle 9">
            <a:extLst>
              <a:ext uri="{FF2B5EF4-FFF2-40B4-BE49-F238E27FC236}">
                <a16:creationId xmlns:a16="http://schemas.microsoft.com/office/drawing/2014/main" id="{28D666EC-472B-0CA0-002E-F279280A5BB5}"/>
              </a:ext>
            </a:extLst>
          </p:cNvPr>
          <p:cNvSpPr/>
          <p:nvPr/>
        </p:nvSpPr>
        <p:spPr>
          <a:xfrm>
            <a:off x="480476" y="3028202"/>
            <a:ext cx="2543775" cy="18669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nl-NL" dirty="0" err="1"/>
              <a:t>Despite</a:t>
            </a:r>
            <a:r>
              <a:rPr lang="nl-NL" dirty="0"/>
              <a:t> </a:t>
            </a:r>
            <a:r>
              <a:rPr lang="nl-NL" dirty="0" err="1"/>
              <a:t>outcome</a:t>
            </a:r>
            <a:r>
              <a:rPr lang="nl-NL" dirty="0"/>
              <a:t> 232 </a:t>
            </a:r>
            <a:r>
              <a:rPr lang="nl-NL" dirty="0" err="1"/>
              <a:t>section</a:t>
            </a:r>
            <a:r>
              <a:rPr lang="nl-NL" dirty="0"/>
              <a:t> </a:t>
            </a:r>
            <a:r>
              <a:rPr lang="nl-NL" dirty="0" err="1"/>
              <a:t>investigations</a:t>
            </a:r>
            <a:r>
              <a:rPr lang="nl-NL" dirty="0"/>
              <a:t> </a:t>
            </a:r>
            <a:r>
              <a:rPr lang="en-US" dirty="0"/>
              <a:t>on pharmaceuticals, semiconductors, and lumber: US tariff does not exceed 15%. </a:t>
            </a:r>
            <a:endParaRPr lang="nl-NL" dirty="0"/>
          </a:p>
        </p:txBody>
      </p:sp>
      <p:sp>
        <p:nvSpPr>
          <p:cNvPr id="11" name="Rectangle 10">
            <a:extLst>
              <a:ext uri="{FF2B5EF4-FFF2-40B4-BE49-F238E27FC236}">
                <a16:creationId xmlns:a16="http://schemas.microsoft.com/office/drawing/2014/main" id="{6F9DBE2B-FDEB-AE3A-3E3C-172E939D2F8B}"/>
              </a:ext>
            </a:extLst>
          </p:cNvPr>
          <p:cNvSpPr/>
          <p:nvPr/>
        </p:nvSpPr>
        <p:spPr>
          <a:xfrm>
            <a:off x="3427743" y="3028202"/>
            <a:ext cx="2543775" cy="18669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nl-NL" dirty="0"/>
              <a:t>US import </a:t>
            </a:r>
            <a:r>
              <a:rPr lang="nl-NL" dirty="0" err="1"/>
              <a:t>rate</a:t>
            </a:r>
            <a:r>
              <a:rPr lang="nl-NL" dirty="0"/>
              <a:t> </a:t>
            </a:r>
            <a:r>
              <a:rPr lang="nl-NL" dirty="0" err="1"/>
              <a:t>to</a:t>
            </a:r>
            <a:r>
              <a:rPr lang="nl-NL" dirty="0"/>
              <a:t> 15% </a:t>
            </a:r>
            <a:r>
              <a:rPr lang="nl-NL" dirty="0" err="1"/>
              <a:t>for</a:t>
            </a:r>
            <a:r>
              <a:rPr lang="nl-NL" dirty="0"/>
              <a:t> </a:t>
            </a:r>
            <a:r>
              <a:rPr lang="nl-NL" dirty="0" err="1"/>
              <a:t>cars</a:t>
            </a:r>
            <a:r>
              <a:rPr lang="nl-NL" dirty="0"/>
              <a:t> as of 1st of </a:t>
            </a:r>
            <a:r>
              <a:rPr lang="nl-NL" dirty="0" err="1"/>
              <a:t>the</a:t>
            </a:r>
            <a:r>
              <a:rPr lang="nl-NL" dirty="0"/>
              <a:t> </a:t>
            </a:r>
            <a:r>
              <a:rPr lang="nl-NL" dirty="0" err="1"/>
              <a:t>month</a:t>
            </a:r>
            <a:r>
              <a:rPr lang="nl-NL" dirty="0"/>
              <a:t> </a:t>
            </a:r>
            <a:r>
              <a:rPr lang="nl-NL" dirty="0" err="1"/>
              <a:t>that</a:t>
            </a:r>
            <a:r>
              <a:rPr lang="nl-NL" dirty="0"/>
              <a:t> EU </a:t>
            </a:r>
            <a:r>
              <a:rPr lang="nl-NL" dirty="0" err="1"/>
              <a:t>publish</a:t>
            </a:r>
            <a:r>
              <a:rPr lang="nl-NL" dirty="0"/>
              <a:t> </a:t>
            </a:r>
            <a:r>
              <a:rPr lang="nl-NL" dirty="0" err="1"/>
              <a:t>proposal</a:t>
            </a:r>
            <a:r>
              <a:rPr lang="nl-NL" dirty="0"/>
              <a:t> </a:t>
            </a:r>
            <a:r>
              <a:rPr lang="nl-NL" dirty="0" err="1"/>
              <a:t>to</a:t>
            </a:r>
            <a:r>
              <a:rPr lang="nl-NL" dirty="0"/>
              <a:t> </a:t>
            </a:r>
            <a:r>
              <a:rPr lang="nl-NL" dirty="0" err="1"/>
              <a:t>eliminate</a:t>
            </a:r>
            <a:r>
              <a:rPr lang="nl-NL" dirty="0"/>
              <a:t> </a:t>
            </a:r>
            <a:r>
              <a:rPr lang="nl-NL" dirty="0" err="1"/>
              <a:t>tariffs</a:t>
            </a:r>
            <a:endParaRPr lang="nl-NL" dirty="0"/>
          </a:p>
        </p:txBody>
      </p:sp>
      <p:sp>
        <p:nvSpPr>
          <p:cNvPr id="12" name="Rectangle 11">
            <a:extLst>
              <a:ext uri="{FF2B5EF4-FFF2-40B4-BE49-F238E27FC236}">
                <a16:creationId xmlns:a16="http://schemas.microsoft.com/office/drawing/2014/main" id="{9B7E08D9-6318-2F29-0672-091FA35FC934}"/>
              </a:ext>
            </a:extLst>
          </p:cNvPr>
          <p:cNvSpPr/>
          <p:nvPr/>
        </p:nvSpPr>
        <p:spPr>
          <a:xfrm>
            <a:off x="6354361" y="3028202"/>
            <a:ext cx="2543775" cy="18669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nl-NL" dirty="0" err="1"/>
              <a:t>Further</a:t>
            </a:r>
            <a:r>
              <a:rPr lang="nl-NL" dirty="0"/>
              <a:t> </a:t>
            </a:r>
            <a:r>
              <a:rPr lang="nl-NL" dirty="0" err="1"/>
              <a:t>simplification</a:t>
            </a:r>
            <a:r>
              <a:rPr lang="nl-NL" dirty="0"/>
              <a:t>/</a:t>
            </a:r>
            <a:r>
              <a:rPr lang="nl-NL" dirty="0" err="1"/>
              <a:t>flexibilities</a:t>
            </a:r>
            <a:r>
              <a:rPr lang="nl-NL" dirty="0"/>
              <a:t> </a:t>
            </a:r>
            <a:r>
              <a:rPr lang="nl-NL" dirty="0" err="1"/>
              <a:t>for</a:t>
            </a:r>
            <a:r>
              <a:rPr lang="nl-NL" dirty="0"/>
              <a:t> CBAM and </a:t>
            </a:r>
            <a:r>
              <a:rPr lang="nl-NL" dirty="0" err="1"/>
              <a:t>other</a:t>
            </a:r>
            <a:r>
              <a:rPr lang="nl-NL" dirty="0"/>
              <a:t> </a:t>
            </a:r>
            <a:r>
              <a:rPr lang="nl-NL" dirty="0" err="1"/>
              <a:t>sustainability</a:t>
            </a:r>
            <a:r>
              <a:rPr lang="nl-NL" dirty="0"/>
              <a:t> </a:t>
            </a:r>
            <a:r>
              <a:rPr lang="nl-NL" dirty="0" err="1"/>
              <a:t>measures</a:t>
            </a:r>
            <a:endParaRPr lang="nl-NL" dirty="0"/>
          </a:p>
        </p:txBody>
      </p:sp>
    </p:spTree>
    <p:extLst>
      <p:ext uri="{BB962C8B-B14F-4D97-AF65-F5344CB8AC3E}">
        <p14:creationId xmlns:p14="http://schemas.microsoft.com/office/powerpoint/2010/main" val="1146242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2389B-C743-D22F-8A21-8E45004900C5}"/>
              </a:ext>
            </a:extLst>
          </p:cNvPr>
          <p:cNvSpPr>
            <a:spLocks noGrp="1"/>
          </p:cNvSpPr>
          <p:nvPr>
            <p:ph type="title"/>
          </p:nvPr>
        </p:nvSpPr>
        <p:spPr/>
        <p:txBody>
          <a:bodyPr/>
          <a:lstStyle/>
          <a:p>
            <a:r>
              <a:rPr lang="nl-NL" dirty="0"/>
              <a:t>3. EU-US Framework Agreement</a:t>
            </a:r>
          </a:p>
        </p:txBody>
      </p:sp>
      <p:sp>
        <p:nvSpPr>
          <p:cNvPr id="3" name="Content Placeholder 2">
            <a:extLst>
              <a:ext uri="{FF2B5EF4-FFF2-40B4-BE49-F238E27FC236}">
                <a16:creationId xmlns:a16="http://schemas.microsoft.com/office/drawing/2014/main" id="{F5EFA9F9-18BA-23F0-1B79-8681126CF3D6}"/>
              </a:ext>
            </a:extLst>
          </p:cNvPr>
          <p:cNvSpPr>
            <a:spLocks noGrp="1"/>
          </p:cNvSpPr>
          <p:nvPr>
            <p:ph idx="1"/>
          </p:nvPr>
        </p:nvSpPr>
        <p:spPr/>
        <p:txBody>
          <a:bodyPr/>
          <a:lstStyle/>
          <a:p>
            <a:pPr marL="0" indent="0">
              <a:buNone/>
            </a:pPr>
            <a:r>
              <a:rPr lang="en-GB" b="1" noProof="0" dirty="0"/>
              <a:t>Reactions European Parliament </a:t>
            </a:r>
            <a:endParaRPr lang="en-GB" noProof="0" dirty="0"/>
          </a:p>
          <a:p>
            <a:pPr>
              <a:buFontTx/>
              <a:buChar char="-"/>
            </a:pPr>
            <a:r>
              <a:rPr lang="en-GB" noProof="0" dirty="0"/>
              <a:t>Complaints about the investments the EU committed itself to (i.e., 750 billion dollars in US gas, oil and nuclear power)</a:t>
            </a:r>
          </a:p>
          <a:p>
            <a:pPr>
              <a:buFontTx/>
              <a:buChar char="-"/>
            </a:pPr>
            <a:r>
              <a:rPr lang="en-GB" noProof="0" dirty="0"/>
              <a:t>Doubts about stability – 400 additional steel products subject to higher duties, treat of Trump to impose additional duties as a result of the penalty to Google</a:t>
            </a:r>
          </a:p>
          <a:p>
            <a:pPr>
              <a:buFontTx/>
              <a:buChar char="-"/>
            </a:pPr>
            <a:r>
              <a:rPr lang="en-GB" noProof="0" dirty="0"/>
              <a:t>Ask for the use of the anti-coercion instrument </a:t>
            </a:r>
          </a:p>
          <a:p>
            <a:pPr>
              <a:buFontTx/>
              <a:buChar char="-"/>
            </a:pPr>
            <a:r>
              <a:rPr lang="en-GB" dirty="0"/>
              <a:t>Ask to speed up negotiations of trade deals with other countries than US</a:t>
            </a:r>
            <a:endParaRPr lang="en-GB" noProof="0" dirty="0"/>
          </a:p>
        </p:txBody>
      </p:sp>
      <p:sp>
        <p:nvSpPr>
          <p:cNvPr id="4" name="Date Placeholder 3">
            <a:extLst>
              <a:ext uri="{FF2B5EF4-FFF2-40B4-BE49-F238E27FC236}">
                <a16:creationId xmlns:a16="http://schemas.microsoft.com/office/drawing/2014/main" id="{0523BEDD-E39A-829C-31F2-0F4C1BAADF6A}"/>
              </a:ext>
            </a:extLst>
          </p:cNvPr>
          <p:cNvSpPr>
            <a:spLocks noGrp="1"/>
          </p:cNvSpPr>
          <p:nvPr>
            <p:ph type="dt" sz="half" idx="10"/>
          </p:nvPr>
        </p:nvSpPr>
        <p:spPr/>
        <p:txBody>
          <a:bodyPr/>
          <a:lstStyle/>
          <a:p>
            <a:r>
              <a:rPr lang="nl-NL"/>
              <a:t>12 September 2025</a:t>
            </a:r>
          </a:p>
        </p:txBody>
      </p:sp>
      <p:sp>
        <p:nvSpPr>
          <p:cNvPr id="5" name="Footer Placeholder 4">
            <a:extLst>
              <a:ext uri="{FF2B5EF4-FFF2-40B4-BE49-F238E27FC236}">
                <a16:creationId xmlns:a16="http://schemas.microsoft.com/office/drawing/2014/main" id="{367F7D67-DE75-8E5A-8969-A20207E67D07}"/>
              </a:ext>
            </a:extLst>
          </p:cNvPr>
          <p:cNvSpPr>
            <a:spLocks noGrp="1"/>
          </p:cNvSpPr>
          <p:nvPr>
            <p:ph type="ftr" sz="quarter" idx="11"/>
          </p:nvPr>
        </p:nvSpPr>
        <p:spPr/>
        <p:txBody>
          <a:bodyPr/>
          <a:lstStyle/>
          <a:p>
            <a:r>
              <a:rPr lang="en-US"/>
              <a:t>Fourth Seminar of ECCE - Schippers</a:t>
            </a:r>
            <a:endParaRPr lang="nl-NL"/>
          </a:p>
        </p:txBody>
      </p:sp>
      <p:sp>
        <p:nvSpPr>
          <p:cNvPr id="6" name="Slide Number Placeholder 5">
            <a:extLst>
              <a:ext uri="{FF2B5EF4-FFF2-40B4-BE49-F238E27FC236}">
                <a16:creationId xmlns:a16="http://schemas.microsoft.com/office/drawing/2014/main" id="{DECD74B0-0ECE-825C-3A54-A798B8328EBA}"/>
              </a:ext>
            </a:extLst>
          </p:cNvPr>
          <p:cNvSpPr>
            <a:spLocks noGrp="1"/>
          </p:cNvSpPr>
          <p:nvPr>
            <p:ph type="sldNum" sz="quarter" idx="12"/>
          </p:nvPr>
        </p:nvSpPr>
        <p:spPr/>
        <p:txBody>
          <a:bodyPr/>
          <a:lstStyle/>
          <a:p>
            <a:fld id="{8C6BC05E-DB9A-EB4A-A776-575FA40369A3}" type="slidenum">
              <a:rPr lang="nl-NL" smtClean="0"/>
              <a:pPr/>
              <a:t>12</a:t>
            </a:fld>
            <a:endParaRPr lang="nl-NL"/>
          </a:p>
        </p:txBody>
      </p:sp>
    </p:spTree>
    <p:extLst>
      <p:ext uri="{BB962C8B-B14F-4D97-AF65-F5344CB8AC3E}">
        <p14:creationId xmlns:p14="http://schemas.microsoft.com/office/powerpoint/2010/main" val="331226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C588-28A1-EC7F-2C19-6E553CD81DC7}"/>
              </a:ext>
            </a:extLst>
          </p:cNvPr>
          <p:cNvSpPr>
            <a:spLocks noGrp="1"/>
          </p:cNvSpPr>
          <p:nvPr>
            <p:ph type="title"/>
          </p:nvPr>
        </p:nvSpPr>
        <p:spPr/>
        <p:txBody>
          <a:bodyPr/>
          <a:lstStyle/>
          <a:p>
            <a:r>
              <a:rPr lang="nl-NL" dirty="0"/>
              <a:t>4. </a:t>
            </a:r>
            <a:r>
              <a:rPr lang="nl-NL" dirty="0" err="1"/>
              <a:t>Proposals</a:t>
            </a:r>
            <a:r>
              <a:rPr lang="nl-NL" dirty="0"/>
              <a:t> </a:t>
            </a:r>
            <a:r>
              <a:rPr lang="nl-NL" dirty="0" err="1"/>
              <a:t>to</a:t>
            </a:r>
            <a:r>
              <a:rPr lang="nl-NL" dirty="0"/>
              <a:t> </a:t>
            </a:r>
            <a:r>
              <a:rPr lang="nl-NL" dirty="0" err="1"/>
              <a:t>remove</a:t>
            </a:r>
            <a:r>
              <a:rPr lang="nl-NL" dirty="0"/>
              <a:t> </a:t>
            </a:r>
            <a:r>
              <a:rPr lang="nl-NL" dirty="0" err="1"/>
              <a:t>tariffs</a:t>
            </a:r>
            <a:r>
              <a:rPr lang="nl-NL" dirty="0"/>
              <a:t> on US </a:t>
            </a:r>
            <a:r>
              <a:rPr lang="nl-NL" dirty="0" err="1"/>
              <a:t>goods</a:t>
            </a:r>
            <a:endParaRPr lang="nl-NL" dirty="0"/>
          </a:p>
        </p:txBody>
      </p:sp>
      <p:sp>
        <p:nvSpPr>
          <p:cNvPr id="3" name="Content Placeholder 2">
            <a:extLst>
              <a:ext uri="{FF2B5EF4-FFF2-40B4-BE49-F238E27FC236}">
                <a16:creationId xmlns:a16="http://schemas.microsoft.com/office/drawing/2014/main" id="{51D48A48-EA7A-CAC2-69A8-F99FBD38DE6C}"/>
              </a:ext>
            </a:extLst>
          </p:cNvPr>
          <p:cNvSpPr>
            <a:spLocks noGrp="1"/>
          </p:cNvSpPr>
          <p:nvPr>
            <p:ph idx="1"/>
          </p:nvPr>
        </p:nvSpPr>
        <p:spPr/>
        <p:txBody>
          <a:bodyPr/>
          <a:lstStyle/>
          <a:p>
            <a:r>
              <a:rPr lang="nl-NL" b="1" dirty="0" err="1"/>
              <a:t>Two</a:t>
            </a:r>
            <a:r>
              <a:rPr lang="nl-NL" b="1" dirty="0"/>
              <a:t> </a:t>
            </a:r>
            <a:r>
              <a:rPr lang="nl-NL" b="1" dirty="0" err="1"/>
              <a:t>proposals</a:t>
            </a:r>
            <a:endParaRPr lang="nl-NL" b="1" dirty="0"/>
          </a:p>
          <a:p>
            <a:pPr marL="285750" indent="-285750">
              <a:buFont typeface="Arial" panose="020B0604020202020204" pitchFamily="34" charset="0"/>
              <a:buChar char="•"/>
            </a:pPr>
            <a:r>
              <a:rPr lang="nl-NL" dirty="0" err="1"/>
              <a:t>Proposal</a:t>
            </a:r>
            <a:r>
              <a:rPr lang="nl-NL" dirty="0"/>
              <a:t> </a:t>
            </a:r>
            <a:r>
              <a:rPr lang="nl-NL" dirty="0" err="1"/>
              <a:t>for</a:t>
            </a:r>
            <a:r>
              <a:rPr lang="nl-NL" dirty="0"/>
              <a:t> a </a:t>
            </a:r>
            <a:r>
              <a:rPr lang="en-US" dirty="0"/>
              <a:t>REGULATI OF THE EUROPEAN PARLIAMENT AND OF THE COUNCIL on the non-application of customs duties on imports of certain goods (‘Lobster regulation’)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Proposal for a REGULATION OF THE EUROPEAN PARLIAMENT AND OF THE COUNCIL on the adjustment of customs duties on the import of certain goods originating in the United States of America and opening of tariff quotas for imports of certain goods originating in the United States of America </a:t>
            </a:r>
            <a:endParaRPr lang="nl-NL" dirty="0"/>
          </a:p>
        </p:txBody>
      </p:sp>
      <p:sp>
        <p:nvSpPr>
          <p:cNvPr id="4" name="Date Placeholder 3">
            <a:extLst>
              <a:ext uri="{FF2B5EF4-FFF2-40B4-BE49-F238E27FC236}">
                <a16:creationId xmlns:a16="http://schemas.microsoft.com/office/drawing/2014/main" id="{4B5542E1-34A4-2F97-D1FA-BD28FB1910E3}"/>
              </a:ext>
            </a:extLst>
          </p:cNvPr>
          <p:cNvSpPr>
            <a:spLocks noGrp="1"/>
          </p:cNvSpPr>
          <p:nvPr>
            <p:ph type="dt" sz="half" idx="10"/>
          </p:nvPr>
        </p:nvSpPr>
        <p:spPr/>
        <p:txBody>
          <a:bodyPr/>
          <a:lstStyle/>
          <a:p>
            <a:r>
              <a:rPr lang="nl-NL"/>
              <a:t>12 September 2025</a:t>
            </a:r>
          </a:p>
        </p:txBody>
      </p:sp>
      <p:sp>
        <p:nvSpPr>
          <p:cNvPr id="5" name="Footer Placeholder 4">
            <a:extLst>
              <a:ext uri="{FF2B5EF4-FFF2-40B4-BE49-F238E27FC236}">
                <a16:creationId xmlns:a16="http://schemas.microsoft.com/office/drawing/2014/main" id="{AF219DD2-E5AA-BB68-4398-2A1A6EB0735A}"/>
              </a:ext>
            </a:extLst>
          </p:cNvPr>
          <p:cNvSpPr>
            <a:spLocks noGrp="1"/>
          </p:cNvSpPr>
          <p:nvPr>
            <p:ph type="ftr" sz="quarter" idx="11"/>
          </p:nvPr>
        </p:nvSpPr>
        <p:spPr/>
        <p:txBody>
          <a:bodyPr/>
          <a:lstStyle/>
          <a:p>
            <a:r>
              <a:rPr lang="en-US"/>
              <a:t>Fourth Seminar of ECCE - Schippers</a:t>
            </a:r>
            <a:endParaRPr lang="nl-NL"/>
          </a:p>
        </p:txBody>
      </p:sp>
      <p:sp>
        <p:nvSpPr>
          <p:cNvPr id="6" name="Slide Number Placeholder 5">
            <a:extLst>
              <a:ext uri="{FF2B5EF4-FFF2-40B4-BE49-F238E27FC236}">
                <a16:creationId xmlns:a16="http://schemas.microsoft.com/office/drawing/2014/main" id="{20865A54-EFF0-E877-4503-3634CCFDD20B}"/>
              </a:ext>
            </a:extLst>
          </p:cNvPr>
          <p:cNvSpPr>
            <a:spLocks noGrp="1"/>
          </p:cNvSpPr>
          <p:nvPr>
            <p:ph type="sldNum" sz="quarter" idx="12"/>
          </p:nvPr>
        </p:nvSpPr>
        <p:spPr/>
        <p:txBody>
          <a:bodyPr/>
          <a:lstStyle/>
          <a:p>
            <a:fld id="{8C6BC05E-DB9A-EB4A-A776-575FA40369A3}" type="slidenum">
              <a:rPr lang="nl-NL" smtClean="0"/>
              <a:pPr/>
              <a:t>13</a:t>
            </a:fld>
            <a:endParaRPr lang="nl-NL"/>
          </a:p>
        </p:txBody>
      </p:sp>
    </p:spTree>
    <p:extLst>
      <p:ext uri="{BB962C8B-B14F-4D97-AF65-F5344CB8AC3E}">
        <p14:creationId xmlns:p14="http://schemas.microsoft.com/office/powerpoint/2010/main" val="3712226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4E418-BF19-E450-F46F-4A2C7A88C1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E8348E-46A7-AF9B-6895-4CFC2482AF66}"/>
              </a:ext>
            </a:extLst>
          </p:cNvPr>
          <p:cNvSpPr>
            <a:spLocks noGrp="1"/>
          </p:cNvSpPr>
          <p:nvPr>
            <p:ph type="title"/>
          </p:nvPr>
        </p:nvSpPr>
        <p:spPr/>
        <p:txBody>
          <a:bodyPr/>
          <a:lstStyle/>
          <a:p>
            <a:r>
              <a:rPr lang="nl-NL" dirty="0"/>
              <a:t>4. </a:t>
            </a:r>
            <a:r>
              <a:rPr lang="nl-NL" dirty="0" err="1"/>
              <a:t>Proposals</a:t>
            </a:r>
            <a:r>
              <a:rPr lang="nl-NL" dirty="0"/>
              <a:t> </a:t>
            </a:r>
            <a:r>
              <a:rPr lang="nl-NL" dirty="0" err="1"/>
              <a:t>to</a:t>
            </a:r>
            <a:r>
              <a:rPr lang="nl-NL" dirty="0"/>
              <a:t> </a:t>
            </a:r>
            <a:r>
              <a:rPr lang="nl-NL" dirty="0" err="1"/>
              <a:t>remove</a:t>
            </a:r>
            <a:r>
              <a:rPr lang="nl-NL" dirty="0"/>
              <a:t> </a:t>
            </a:r>
            <a:r>
              <a:rPr lang="nl-NL" dirty="0" err="1"/>
              <a:t>tariffs</a:t>
            </a:r>
            <a:r>
              <a:rPr lang="nl-NL" dirty="0"/>
              <a:t> on US </a:t>
            </a:r>
            <a:r>
              <a:rPr lang="nl-NL" dirty="0" err="1"/>
              <a:t>goods</a:t>
            </a:r>
            <a:endParaRPr lang="nl-NL" dirty="0"/>
          </a:p>
        </p:txBody>
      </p:sp>
      <p:sp>
        <p:nvSpPr>
          <p:cNvPr id="3" name="Content Placeholder 2">
            <a:extLst>
              <a:ext uri="{FF2B5EF4-FFF2-40B4-BE49-F238E27FC236}">
                <a16:creationId xmlns:a16="http://schemas.microsoft.com/office/drawing/2014/main" id="{72668DFC-2A24-269F-659D-F41DB8EA30F2}"/>
              </a:ext>
            </a:extLst>
          </p:cNvPr>
          <p:cNvSpPr>
            <a:spLocks noGrp="1"/>
          </p:cNvSpPr>
          <p:nvPr>
            <p:ph idx="1"/>
          </p:nvPr>
        </p:nvSpPr>
        <p:spPr/>
        <p:txBody>
          <a:bodyPr/>
          <a:lstStyle/>
          <a:p>
            <a:r>
              <a:rPr lang="nl-NL" dirty="0" err="1"/>
              <a:t>Characteristics</a:t>
            </a:r>
            <a:r>
              <a:rPr lang="nl-NL" dirty="0"/>
              <a:t> of </a:t>
            </a:r>
            <a:r>
              <a:rPr lang="nl-NL" dirty="0" err="1"/>
              <a:t>the</a:t>
            </a:r>
            <a:r>
              <a:rPr lang="nl-NL" dirty="0"/>
              <a:t> ‘</a:t>
            </a:r>
            <a:r>
              <a:rPr lang="nl-NL" dirty="0" err="1"/>
              <a:t>lobster</a:t>
            </a:r>
            <a:r>
              <a:rPr lang="nl-NL" dirty="0"/>
              <a:t> </a:t>
            </a:r>
            <a:r>
              <a:rPr lang="nl-NL" dirty="0" err="1"/>
              <a:t>regulation</a:t>
            </a:r>
            <a:r>
              <a:rPr lang="nl-NL" dirty="0"/>
              <a:t>’</a:t>
            </a:r>
          </a:p>
          <a:p>
            <a:pPr marL="285750" indent="-285750">
              <a:buFont typeface="Arial" panose="020B0604020202020204" pitchFamily="34" charset="0"/>
              <a:buChar char="•"/>
            </a:pPr>
            <a:r>
              <a:rPr lang="nl-NL" dirty="0" err="1"/>
              <a:t>Retroactive</a:t>
            </a:r>
            <a:r>
              <a:rPr lang="nl-NL" dirty="0"/>
              <a:t> effect as of 1 August</a:t>
            </a:r>
          </a:p>
          <a:p>
            <a:pPr marL="285750" indent="-285750">
              <a:buFont typeface="Arial" panose="020B0604020202020204" pitchFamily="34" charset="0"/>
              <a:buChar char="•"/>
            </a:pPr>
            <a:r>
              <a:rPr lang="nl-NL" dirty="0" err="1"/>
              <a:t>Reimbursement</a:t>
            </a:r>
            <a:r>
              <a:rPr lang="nl-NL" dirty="0"/>
              <a:t> </a:t>
            </a:r>
            <a:r>
              <a:rPr lang="nl-NL" dirty="0" err="1"/>
              <a:t>possible</a:t>
            </a:r>
            <a:endParaRPr lang="nl-NL" dirty="0"/>
          </a:p>
          <a:p>
            <a:pPr marL="285750" indent="-285750">
              <a:buFont typeface="Arial" panose="020B0604020202020204" pitchFamily="34" charset="0"/>
              <a:buChar char="•"/>
            </a:pPr>
            <a:r>
              <a:rPr lang="nl-NL" dirty="0" err="1"/>
              <a:t>Irrespective</a:t>
            </a:r>
            <a:r>
              <a:rPr lang="nl-NL" dirty="0"/>
              <a:t> of </a:t>
            </a:r>
            <a:r>
              <a:rPr lang="nl-NL" dirty="0" err="1"/>
              <a:t>the</a:t>
            </a:r>
            <a:r>
              <a:rPr lang="nl-NL" dirty="0"/>
              <a:t> </a:t>
            </a:r>
            <a:r>
              <a:rPr lang="nl-NL" dirty="0" err="1"/>
              <a:t>origin</a:t>
            </a:r>
            <a:endParaRPr lang="nl-NL" dirty="0"/>
          </a:p>
        </p:txBody>
      </p:sp>
      <p:sp>
        <p:nvSpPr>
          <p:cNvPr id="4" name="Date Placeholder 3">
            <a:extLst>
              <a:ext uri="{FF2B5EF4-FFF2-40B4-BE49-F238E27FC236}">
                <a16:creationId xmlns:a16="http://schemas.microsoft.com/office/drawing/2014/main" id="{E7228182-6802-42CD-4121-EF453B450F94}"/>
              </a:ext>
            </a:extLst>
          </p:cNvPr>
          <p:cNvSpPr>
            <a:spLocks noGrp="1"/>
          </p:cNvSpPr>
          <p:nvPr>
            <p:ph type="dt" sz="half" idx="10"/>
          </p:nvPr>
        </p:nvSpPr>
        <p:spPr/>
        <p:txBody>
          <a:bodyPr/>
          <a:lstStyle/>
          <a:p>
            <a:r>
              <a:rPr lang="nl-NL"/>
              <a:t>12 September 2025</a:t>
            </a:r>
          </a:p>
        </p:txBody>
      </p:sp>
      <p:sp>
        <p:nvSpPr>
          <p:cNvPr id="5" name="Footer Placeholder 4">
            <a:extLst>
              <a:ext uri="{FF2B5EF4-FFF2-40B4-BE49-F238E27FC236}">
                <a16:creationId xmlns:a16="http://schemas.microsoft.com/office/drawing/2014/main" id="{25FDB6D1-A43F-0D5B-CA50-CE626B8D6CD4}"/>
              </a:ext>
            </a:extLst>
          </p:cNvPr>
          <p:cNvSpPr>
            <a:spLocks noGrp="1"/>
          </p:cNvSpPr>
          <p:nvPr>
            <p:ph type="ftr" sz="quarter" idx="11"/>
          </p:nvPr>
        </p:nvSpPr>
        <p:spPr/>
        <p:txBody>
          <a:bodyPr/>
          <a:lstStyle/>
          <a:p>
            <a:r>
              <a:rPr lang="en-US"/>
              <a:t>Fourth Seminar of ECCE - Schippers</a:t>
            </a:r>
            <a:endParaRPr lang="nl-NL"/>
          </a:p>
        </p:txBody>
      </p:sp>
      <p:sp>
        <p:nvSpPr>
          <p:cNvPr id="6" name="Slide Number Placeholder 5">
            <a:extLst>
              <a:ext uri="{FF2B5EF4-FFF2-40B4-BE49-F238E27FC236}">
                <a16:creationId xmlns:a16="http://schemas.microsoft.com/office/drawing/2014/main" id="{85F3DFB9-5F39-751A-9B07-DC92AF7925F2}"/>
              </a:ext>
            </a:extLst>
          </p:cNvPr>
          <p:cNvSpPr>
            <a:spLocks noGrp="1"/>
          </p:cNvSpPr>
          <p:nvPr>
            <p:ph type="sldNum" sz="quarter" idx="12"/>
          </p:nvPr>
        </p:nvSpPr>
        <p:spPr/>
        <p:txBody>
          <a:bodyPr/>
          <a:lstStyle/>
          <a:p>
            <a:fld id="{8C6BC05E-DB9A-EB4A-A776-575FA40369A3}" type="slidenum">
              <a:rPr lang="nl-NL" smtClean="0"/>
              <a:pPr/>
              <a:t>14</a:t>
            </a:fld>
            <a:endParaRPr lang="nl-NL"/>
          </a:p>
        </p:txBody>
      </p:sp>
      <p:pic>
        <p:nvPicPr>
          <p:cNvPr id="11" name="Picture 10" descr="A cartoon of a lobster in a building with people around it&#10;&#10;AI-generated content may be incorrect.">
            <a:extLst>
              <a:ext uri="{FF2B5EF4-FFF2-40B4-BE49-F238E27FC236}">
                <a16:creationId xmlns:a16="http://schemas.microsoft.com/office/drawing/2014/main" id="{DFA508AA-0E0F-E345-87BC-639468140A8D}"/>
              </a:ext>
            </a:extLst>
          </p:cNvPr>
          <p:cNvPicPr>
            <a:picLocks noChangeAspect="1"/>
          </p:cNvPicPr>
          <p:nvPr/>
        </p:nvPicPr>
        <p:blipFill>
          <a:blip r:embed="rId3"/>
          <a:stretch>
            <a:fillRect/>
          </a:stretch>
        </p:blipFill>
        <p:spPr>
          <a:xfrm>
            <a:off x="5450774" y="1450274"/>
            <a:ext cx="3693226" cy="3693226"/>
          </a:xfrm>
          <a:prstGeom prst="rect">
            <a:avLst/>
          </a:prstGeom>
        </p:spPr>
      </p:pic>
    </p:spTree>
    <p:extLst>
      <p:ext uri="{BB962C8B-B14F-4D97-AF65-F5344CB8AC3E}">
        <p14:creationId xmlns:p14="http://schemas.microsoft.com/office/powerpoint/2010/main" val="2598008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53EFF-1D7B-01B5-9789-0E240670F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D6ED47-A463-7D61-9B01-B791CAA59B64}"/>
              </a:ext>
            </a:extLst>
          </p:cNvPr>
          <p:cNvSpPr>
            <a:spLocks noGrp="1"/>
          </p:cNvSpPr>
          <p:nvPr>
            <p:ph type="title"/>
          </p:nvPr>
        </p:nvSpPr>
        <p:spPr/>
        <p:txBody>
          <a:bodyPr/>
          <a:lstStyle/>
          <a:p>
            <a:r>
              <a:rPr lang="nl-NL" dirty="0"/>
              <a:t>4. </a:t>
            </a:r>
            <a:r>
              <a:rPr lang="nl-NL" dirty="0" err="1"/>
              <a:t>Proposals</a:t>
            </a:r>
            <a:r>
              <a:rPr lang="nl-NL" dirty="0"/>
              <a:t> </a:t>
            </a:r>
            <a:r>
              <a:rPr lang="nl-NL" dirty="0" err="1"/>
              <a:t>to</a:t>
            </a:r>
            <a:r>
              <a:rPr lang="nl-NL" dirty="0"/>
              <a:t> </a:t>
            </a:r>
            <a:r>
              <a:rPr lang="nl-NL" dirty="0" err="1"/>
              <a:t>remove</a:t>
            </a:r>
            <a:r>
              <a:rPr lang="nl-NL" dirty="0"/>
              <a:t> </a:t>
            </a:r>
            <a:r>
              <a:rPr lang="nl-NL" dirty="0" err="1"/>
              <a:t>tariffs</a:t>
            </a:r>
            <a:r>
              <a:rPr lang="nl-NL" dirty="0"/>
              <a:t> on US </a:t>
            </a:r>
            <a:r>
              <a:rPr lang="nl-NL" dirty="0" err="1"/>
              <a:t>goods</a:t>
            </a:r>
            <a:endParaRPr lang="nl-NL" dirty="0"/>
          </a:p>
        </p:txBody>
      </p:sp>
      <p:sp>
        <p:nvSpPr>
          <p:cNvPr id="3" name="Content Placeholder 2">
            <a:extLst>
              <a:ext uri="{FF2B5EF4-FFF2-40B4-BE49-F238E27FC236}">
                <a16:creationId xmlns:a16="http://schemas.microsoft.com/office/drawing/2014/main" id="{B31BD06B-5DED-ED17-4672-54DBE6E0545D}"/>
              </a:ext>
            </a:extLst>
          </p:cNvPr>
          <p:cNvSpPr>
            <a:spLocks noGrp="1"/>
          </p:cNvSpPr>
          <p:nvPr>
            <p:ph idx="1"/>
          </p:nvPr>
        </p:nvSpPr>
        <p:spPr/>
        <p:txBody>
          <a:bodyPr/>
          <a:lstStyle/>
          <a:p>
            <a:r>
              <a:rPr lang="nl-NL" dirty="0" err="1"/>
              <a:t>Characteristics</a:t>
            </a:r>
            <a:r>
              <a:rPr lang="nl-NL" dirty="0"/>
              <a:t> of </a:t>
            </a:r>
            <a:r>
              <a:rPr lang="nl-NL" dirty="0" err="1"/>
              <a:t>the</a:t>
            </a:r>
            <a:r>
              <a:rPr lang="nl-NL" dirty="0"/>
              <a:t> </a:t>
            </a:r>
            <a:r>
              <a:rPr lang="nl-NL" dirty="0" err="1"/>
              <a:t>regulation</a:t>
            </a:r>
            <a:r>
              <a:rPr lang="nl-NL" dirty="0"/>
              <a:t> </a:t>
            </a:r>
            <a:r>
              <a:rPr lang="nl-NL" dirty="0" err="1"/>
              <a:t>to</a:t>
            </a:r>
            <a:r>
              <a:rPr lang="nl-NL" dirty="0"/>
              <a:t> </a:t>
            </a:r>
            <a:r>
              <a:rPr lang="nl-NL" dirty="0" err="1"/>
              <a:t>remove</a:t>
            </a:r>
            <a:r>
              <a:rPr lang="nl-NL" dirty="0"/>
              <a:t> </a:t>
            </a:r>
            <a:r>
              <a:rPr lang="nl-NL" dirty="0" err="1"/>
              <a:t>tariffs</a:t>
            </a:r>
            <a:r>
              <a:rPr lang="nl-NL" dirty="0"/>
              <a:t> on US </a:t>
            </a:r>
            <a:r>
              <a:rPr lang="nl-NL" dirty="0" err="1"/>
              <a:t>goods</a:t>
            </a:r>
            <a:endParaRPr lang="nl-NL" dirty="0"/>
          </a:p>
          <a:p>
            <a:pPr marL="285750" indent="-285750">
              <a:buFont typeface="Arial" panose="020B0604020202020204" pitchFamily="34" charset="0"/>
              <a:buChar char="•"/>
            </a:pPr>
            <a:r>
              <a:rPr lang="nl-NL" dirty="0"/>
              <a:t>No </a:t>
            </a:r>
            <a:r>
              <a:rPr lang="nl-NL" dirty="0" err="1"/>
              <a:t>retroactive</a:t>
            </a:r>
            <a:r>
              <a:rPr lang="nl-NL" dirty="0"/>
              <a:t> effect </a:t>
            </a:r>
          </a:p>
          <a:p>
            <a:pPr marL="285750" indent="-285750">
              <a:buFont typeface="Arial" panose="020B0604020202020204" pitchFamily="34" charset="0"/>
              <a:buChar char="•"/>
            </a:pPr>
            <a:r>
              <a:rPr lang="nl-NL" dirty="0"/>
              <a:t>General </a:t>
            </a:r>
            <a:r>
              <a:rPr lang="nl-NL" dirty="0" err="1"/>
              <a:t>legislative</a:t>
            </a:r>
            <a:r>
              <a:rPr lang="nl-NL" dirty="0"/>
              <a:t> </a:t>
            </a:r>
            <a:r>
              <a:rPr lang="nl-NL" dirty="0" err="1"/>
              <a:t>process</a:t>
            </a:r>
            <a:endParaRPr lang="nl-NL" dirty="0"/>
          </a:p>
          <a:p>
            <a:pPr marL="285750" indent="-285750">
              <a:buFont typeface="Arial" panose="020B0604020202020204" pitchFamily="34" charset="0"/>
              <a:buChar char="•"/>
            </a:pPr>
            <a:r>
              <a:rPr lang="nl-NL" dirty="0"/>
              <a:t>Non-</a:t>
            </a:r>
            <a:r>
              <a:rPr lang="nl-NL" dirty="0" err="1"/>
              <a:t>preferential</a:t>
            </a:r>
            <a:r>
              <a:rPr lang="nl-NL" dirty="0"/>
              <a:t> </a:t>
            </a:r>
            <a:r>
              <a:rPr lang="nl-NL" dirty="0" err="1"/>
              <a:t>origin</a:t>
            </a:r>
            <a:r>
              <a:rPr lang="nl-NL" dirty="0"/>
              <a:t>, </a:t>
            </a:r>
            <a:r>
              <a:rPr lang="nl-NL" dirty="0" err="1"/>
              <a:t>until</a:t>
            </a:r>
            <a:r>
              <a:rPr lang="nl-NL" dirty="0"/>
              <a:t> </a:t>
            </a:r>
            <a:r>
              <a:rPr lang="nl-NL" dirty="0" err="1"/>
              <a:t>preferential</a:t>
            </a:r>
            <a:r>
              <a:rPr lang="nl-NL" dirty="0"/>
              <a:t> </a:t>
            </a:r>
            <a:r>
              <a:rPr lang="nl-NL" dirty="0" err="1"/>
              <a:t>origin</a:t>
            </a:r>
            <a:r>
              <a:rPr lang="nl-NL" dirty="0"/>
              <a:t> </a:t>
            </a:r>
            <a:r>
              <a:rPr lang="nl-NL" dirty="0" err="1"/>
              <a:t>rules</a:t>
            </a:r>
            <a:r>
              <a:rPr lang="nl-NL" dirty="0"/>
              <a:t> are </a:t>
            </a:r>
            <a:r>
              <a:rPr lang="nl-NL" dirty="0" err="1"/>
              <a:t>establised</a:t>
            </a:r>
            <a:endParaRPr lang="nl-NL" dirty="0"/>
          </a:p>
          <a:p>
            <a:pPr marL="285750" indent="-285750">
              <a:buFont typeface="Arial" panose="020B0604020202020204" pitchFamily="34" charset="0"/>
              <a:buChar char="•"/>
            </a:pPr>
            <a:r>
              <a:rPr lang="nl-NL" dirty="0"/>
              <a:t>Three </a:t>
            </a:r>
            <a:r>
              <a:rPr lang="nl-NL" dirty="0" err="1"/>
              <a:t>annexes</a:t>
            </a:r>
            <a:endParaRPr lang="nl-NL" dirty="0"/>
          </a:p>
          <a:p>
            <a:pPr marL="723900" lvl="1" indent="-285750">
              <a:buFont typeface="Arial" panose="020B0604020202020204" pitchFamily="34" charset="0"/>
              <a:buChar char="•"/>
            </a:pPr>
            <a:r>
              <a:rPr lang="nl-NL" dirty="0"/>
              <a:t>Annex 1 – </a:t>
            </a:r>
            <a:r>
              <a:rPr lang="nl-NL" dirty="0" err="1"/>
              <a:t>removal</a:t>
            </a:r>
            <a:r>
              <a:rPr lang="nl-NL" dirty="0"/>
              <a:t> of </a:t>
            </a:r>
            <a:r>
              <a:rPr lang="nl-NL" dirty="0" err="1"/>
              <a:t>tariffs</a:t>
            </a:r>
            <a:endParaRPr lang="nl-NL" dirty="0"/>
          </a:p>
          <a:p>
            <a:pPr marL="723900" lvl="1" indent="-285750">
              <a:buFont typeface="Arial" panose="020B0604020202020204" pitchFamily="34" charset="0"/>
              <a:buChar char="•"/>
            </a:pPr>
            <a:r>
              <a:rPr lang="nl-NL" dirty="0"/>
              <a:t>Annex 2 – </a:t>
            </a:r>
            <a:r>
              <a:rPr lang="nl-NL" dirty="0" err="1"/>
              <a:t>removal</a:t>
            </a:r>
            <a:r>
              <a:rPr lang="nl-NL" dirty="0"/>
              <a:t> of ad </a:t>
            </a:r>
            <a:r>
              <a:rPr lang="nl-NL" dirty="0" err="1"/>
              <a:t>valorem</a:t>
            </a:r>
            <a:r>
              <a:rPr lang="nl-NL" dirty="0"/>
              <a:t> </a:t>
            </a:r>
            <a:r>
              <a:rPr lang="nl-NL" dirty="0" err="1"/>
              <a:t>duties</a:t>
            </a:r>
            <a:r>
              <a:rPr lang="nl-NL" dirty="0"/>
              <a:t> </a:t>
            </a:r>
            <a:r>
              <a:rPr lang="nl-NL" dirty="0" err="1"/>
              <a:t>only</a:t>
            </a:r>
            <a:endParaRPr lang="nl-NL" dirty="0"/>
          </a:p>
          <a:p>
            <a:pPr marL="723900" lvl="1" indent="-285750">
              <a:buFont typeface="Arial" panose="020B0604020202020204" pitchFamily="34" charset="0"/>
              <a:buChar char="•"/>
            </a:pPr>
            <a:r>
              <a:rPr lang="nl-NL" dirty="0"/>
              <a:t>Annex 3 – </a:t>
            </a:r>
            <a:r>
              <a:rPr lang="nl-NL" dirty="0" err="1"/>
              <a:t>tariffs</a:t>
            </a:r>
            <a:r>
              <a:rPr lang="nl-NL" dirty="0"/>
              <a:t> quota</a:t>
            </a:r>
          </a:p>
          <a:p>
            <a:pPr marL="285750" lvl="2" indent="-285750">
              <a:buFont typeface="Arial" panose="020B0604020202020204" pitchFamily="34" charset="0"/>
              <a:buChar char="•"/>
            </a:pPr>
            <a:endParaRPr lang="nl-NL" dirty="0"/>
          </a:p>
        </p:txBody>
      </p:sp>
      <p:sp>
        <p:nvSpPr>
          <p:cNvPr id="4" name="Date Placeholder 3">
            <a:extLst>
              <a:ext uri="{FF2B5EF4-FFF2-40B4-BE49-F238E27FC236}">
                <a16:creationId xmlns:a16="http://schemas.microsoft.com/office/drawing/2014/main" id="{1DC5FA47-FCB1-F2FC-BB47-EE23C64914E8}"/>
              </a:ext>
            </a:extLst>
          </p:cNvPr>
          <p:cNvSpPr>
            <a:spLocks noGrp="1"/>
          </p:cNvSpPr>
          <p:nvPr>
            <p:ph type="dt" sz="half" idx="10"/>
          </p:nvPr>
        </p:nvSpPr>
        <p:spPr/>
        <p:txBody>
          <a:bodyPr/>
          <a:lstStyle/>
          <a:p>
            <a:r>
              <a:rPr lang="nl-NL"/>
              <a:t>12 September 2025</a:t>
            </a:r>
          </a:p>
        </p:txBody>
      </p:sp>
      <p:sp>
        <p:nvSpPr>
          <p:cNvPr id="5" name="Footer Placeholder 4">
            <a:extLst>
              <a:ext uri="{FF2B5EF4-FFF2-40B4-BE49-F238E27FC236}">
                <a16:creationId xmlns:a16="http://schemas.microsoft.com/office/drawing/2014/main" id="{03F6353B-C327-BB60-7D0D-D7A7B39E81A9}"/>
              </a:ext>
            </a:extLst>
          </p:cNvPr>
          <p:cNvSpPr>
            <a:spLocks noGrp="1"/>
          </p:cNvSpPr>
          <p:nvPr>
            <p:ph type="ftr" sz="quarter" idx="11"/>
          </p:nvPr>
        </p:nvSpPr>
        <p:spPr/>
        <p:txBody>
          <a:bodyPr/>
          <a:lstStyle/>
          <a:p>
            <a:r>
              <a:rPr lang="en-US"/>
              <a:t>Fourth Seminar of ECCE - Schippers</a:t>
            </a:r>
            <a:endParaRPr lang="nl-NL"/>
          </a:p>
        </p:txBody>
      </p:sp>
      <p:sp>
        <p:nvSpPr>
          <p:cNvPr id="6" name="Slide Number Placeholder 5">
            <a:extLst>
              <a:ext uri="{FF2B5EF4-FFF2-40B4-BE49-F238E27FC236}">
                <a16:creationId xmlns:a16="http://schemas.microsoft.com/office/drawing/2014/main" id="{4F021AF1-A8B7-021F-ED8E-2253C55DFAA0}"/>
              </a:ext>
            </a:extLst>
          </p:cNvPr>
          <p:cNvSpPr>
            <a:spLocks noGrp="1"/>
          </p:cNvSpPr>
          <p:nvPr>
            <p:ph type="sldNum" sz="quarter" idx="12"/>
          </p:nvPr>
        </p:nvSpPr>
        <p:spPr/>
        <p:txBody>
          <a:bodyPr/>
          <a:lstStyle/>
          <a:p>
            <a:fld id="{8C6BC05E-DB9A-EB4A-A776-575FA40369A3}" type="slidenum">
              <a:rPr lang="nl-NL" smtClean="0"/>
              <a:pPr/>
              <a:t>15</a:t>
            </a:fld>
            <a:endParaRPr lang="nl-NL"/>
          </a:p>
        </p:txBody>
      </p:sp>
    </p:spTree>
    <p:extLst>
      <p:ext uri="{BB962C8B-B14F-4D97-AF65-F5344CB8AC3E}">
        <p14:creationId xmlns:p14="http://schemas.microsoft.com/office/powerpoint/2010/main" val="2193640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800C1-C0DA-1EA4-5CC5-A86E97BCF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94952F-8F51-C7A0-9C38-360EF7E8C539}"/>
              </a:ext>
            </a:extLst>
          </p:cNvPr>
          <p:cNvSpPr>
            <a:spLocks noGrp="1"/>
          </p:cNvSpPr>
          <p:nvPr>
            <p:ph type="title"/>
          </p:nvPr>
        </p:nvSpPr>
        <p:spPr/>
        <p:txBody>
          <a:bodyPr/>
          <a:lstStyle/>
          <a:p>
            <a:r>
              <a:rPr lang="nl-NL" dirty="0"/>
              <a:t>5. Federal Court case</a:t>
            </a:r>
          </a:p>
        </p:txBody>
      </p:sp>
      <p:sp>
        <p:nvSpPr>
          <p:cNvPr id="3" name="Content Placeholder 2">
            <a:extLst>
              <a:ext uri="{FF2B5EF4-FFF2-40B4-BE49-F238E27FC236}">
                <a16:creationId xmlns:a16="http://schemas.microsoft.com/office/drawing/2014/main" id="{C3D9F13B-1F8C-D71B-3E11-39D0A65A14BE}"/>
              </a:ext>
            </a:extLst>
          </p:cNvPr>
          <p:cNvSpPr>
            <a:spLocks noGrp="1"/>
          </p:cNvSpPr>
          <p:nvPr>
            <p:ph idx="1"/>
          </p:nvPr>
        </p:nvSpPr>
        <p:spPr/>
        <p:txBody>
          <a:bodyPr/>
          <a:lstStyle/>
          <a:p>
            <a:r>
              <a:rPr lang="nl-NL" dirty="0"/>
              <a:t>The </a:t>
            </a:r>
            <a:r>
              <a:rPr lang="nl-NL" dirty="0" err="1"/>
              <a:t>Trump</a:t>
            </a:r>
            <a:r>
              <a:rPr lang="nl-NL" dirty="0"/>
              <a:t> Administration last week </a:t>
            </a:r>
            <a:r>
              <a:rPr lang="nl-NL" dirty="0" err="1"/>
              <a:t>appealed</a:t>
            </a:r>
            <a:r>
              <a:rPr lang="nl-NL" dirty="0"/>
              <a:t> </a:t>
            </a:r>
            <a:r>
              <a:rPr lang="nl-NL" dirty="0" err="1"/>
              <a:t>to</a:t>
            </a:r>
            <a:r>
              <a:rPr lang="nl-NL" dirty="0"/>
              <a:t> </a:t>
            </a:r>
            <a:r>
              <a:rPr lang="nl-NL" dirty="0" err="1"/>
              <a:t>the</a:t>
            </a:r>
            <a:r>
              <a:rPr lang="nl-NL" dirty="0"/>
              <a:t> US </a:t>
            </a:r>
            <a:r>
              <a:rPr lang="nl-NL" dirty="0" err="1"/>
              <a:t>Supreme</a:t>
            </a:r>
            <a:r>
              <a:rPr lang="nl-NL" dirty="0"/>
              <a:t> Court </a:t>
            </a:r>
            <a:r>
              <a:rPr lang="nl-NL" dirty="0" err="1"/>
              <a:t>the</a:t>
            </a:r>
            <a:r>
              <a:rPr lang="nl-NL" dirty="0"/>
              <a:t> 29 August </a:t>
            </a:r>
            <a:r>
              <a:rPr lang="nl-NL" dirty="0">
                <a:hlinkClick r:id="rId2"/>
              </a:rPr>
              <a:t>US Court of </a:t>
            </a:r>
            <a:r>
              <a:rPr lang="nl-NL" dirty="0" err="1">
                <a:hlinkClick r:id="rId2"/>
              </a:rPr>
              <a:t>Appeals</a:t>
            </a:r>
            <a:r>
              <a:rPr lang="nl-NL" dirty="0">
                <a:hlinkClick r:id="rId2"/>
              </a:rPr>
              <a:t> </a:t>
            </a:r>
            <a:r>
              <a:rPr lang="nl-NL" dirty="0" err="1">
                <a:hlinkClick r:id="rId2"/>
              </a:rPr>
              <a:t>for</a:t>
            </a:r>
            <a:r>
              <a:rPr lang="nl-NL" dirty="0">
                <a:hlinkClick r:id="rId2"/>
              </a:rPr>
              <a:t> </a:t>
            </a:r>
            <a:r>
              <a:rPr lang="nl-NL" dirty="0" err="1">
                <a:hlinkClick r:id="rId2"/>
              </a:rPr>
              <a:t>the</a:t>
            </a:r>
            <a:r>
              <a:rPr lang="nl-NL" dirty="0">
                <a:hlinkClick r:id="rId2"/>
              </a:rPr>
              <a:t> Federal Circuit</a:t>
            </a:r>
            <a:r>
              <a:rPr lang="nl-NL" dirty="0"/>
              <a:t> en </a:t>
            </a:r>
            <a:r>
              <a:rPr lang="nl-NL" dirty="0" err="1"/>
              <a:t>banc</a:t>
            </a:r>
            <a:r>
              <a:rPr lang="nl-NL" dirty="0"/>
              <a:t> opinion </a:t>
            </a:r>
            <a:r>
              <a:rPr lang="nl-NL" dirty="0" err="1"/>
              <a:t>that</a:t>
            </a:r>
            <a:r>
              <a:rPr lang="nl-NL" dirty="0"/>
              <a:t> </a:t>
            </a:r>
            <a:r>
              <a:rPr lang="nl-NL" dirty="0" err="1"/>
              <a:t>said</a:t>
            </a:r>
            <a:r>
              <a:rPr lang="nl-NL" dirty="0"/>
              <a:t> President </a:t>
            </a:r>
            <a:r>
              <a:rPr lang="nl-NL" dirty="0" err="1"/>
              <a:t>Trump</a:t>
            </a:r>
            <a:r>
              <a:rPr lang="nl-NL" dirty="0"/>
              <a:t> </a:t>
            </a:r>
            <a:r>
              <a:rPr lang="nl-NL" dirty="0" err="1"/>
              <a:t>exceeded</a:t>
            </a:r>
            <a:r>
              <a:rPr lang="nl-NL" dirty="0"/>
              <a:t> his </a:t>
            </a:r>
            <a:r>
              <a:rPr lang="nl-NL" dirty="0" err="1"/>
              <a:t>authority</a:t>
            </a:r>
            <a:r>
              <a:rPr lang="nl-NL" dirty="0"/>
              <a:t> </a:t>
            </a:r>
            <a:r>
              <a:rPr lang="nl-NL" dirty="0" err="1"/>
              <a:t>with</a:t>
            </a:r>
            <a:r>
              <a:rPr lang="nl-NL" dirty="0"/>
              <a:t> respect </a:t>
            </a:r>
            <a:r>
              <a:rPr lang="nl-NL" dirty="0" err="1"/>
              <a:t>to</a:t>
            </a:r>
            <a:r>
              <a:rPr lang="nl-NL" dirty="0"/>
              <a:t> his </a:t>
            </a:r>
            <a:r>
              <a:rPr lang="nl-NL" dirty="0" err="1"/>
              <a:t>tariff</a:t>
            </a:r>
            <a:r>
              <a:rPr lang="nl-NL" dirty="0"/>
              <a:t> policy. The Federal Circuit </a:t>
            </a:r>
            <a:r>
              <a:rPr lang="nl-NL" dirty="0" err="1"/>
              <a:t>affirmed</a:t>
            </a:r>
            <a:r>
              <a:rPr lang="nl-NL" dirty="0"/>
              <a:t> (7-4) a </a:t>
            </a:r>
            <a:r>
              <a:rPr lang="nl-NL" dirty="0" err="1"/>
              <a:t>decision</a:t>
            </a:r>
            <a:r>
              <a:rPr lang="nl-NL" dirty="0"/>
              <a:t> </a:t>
            </a:r>
            <a:r>
              <a:rPr lang="nl-NL" dirty="0" err="1"/>
              <a:t>by</a:t>
            </a:r>
            <a:r>
              <a:rPr lang="nl-NL" dirty="0"/>
              <a:t> </a:t>
            </a:r>
            <a:r>
              <a:rPr lang="nl-NL" dirty="0" err="1"/>
              <a:t>the</a:t>
            </a:r>
            <a:r>
              <a:rPr lang="nl-NL" dirty="0"/>
              <a:t> US Court of International Trade (CIT) </a:t>
            </a:r>
            <a:r>
              <a:rPr lang="nl-NL" dirty="0" err="1"/>
              <a:t>that</a:t>
            </a:r>
            <a:r>
              <a:rPr lang="nl-NL" dirty="0"/>
              <a:t> held </a:t>
            </a:r>
            <a:r>
              <a:rPr lang="nl-NL" dirty="0" err="1"/>
              <a:t>that</a:t>
            </a:r>
            <a:r>
              <a:rPr lang="nl-NL" dirty="0"/>
              <a:t> President </a:t>
            </a:r>
            <a:r>
              <a:rPr lang="nl-NL" dirty="0" err="1"/>
              <a:t>Trump</a:t>
            </a:r>
            <a:r>
              <a:rPr lang="nl-NL" dirty="0"/>
              <a:t> had </a:t>
            </a:r>
            <a:r>
              <a:rPr lang="nl-NL" dirty="0" err="1"/>
              <a:t>exceeded</a:t>
            </a:r>
            <a:r>
              <a:rPr lang="nl-NL" dirty="0"/>
              <a:t> his </a:t>
            </a:r>
            <a:r>
              <a:rPr lang="nl-NL" dirty="0" err="1"/>
              <a:t>authority</a:t>
            </a:r>
            <a:r>
              <a:rPr lang="nl-NL" dirty="0"/>
              <a:t> in </a:t>
            </a:r>
            <a:r>
              <a:rPr lang="nl-NL" dirty="0" err="1"/>
              <a:t>imposing</a:t>
            </a:r>
            <a:r>
              <a:rPr lang="nl-NL" dirty="0"/>
              <a:t> </a:t>
            </a:r>
            <a:r>
              <a:rPr lang="nl-NL" dirty="0" err="1"/>
              <a:t>certain</a:t>
            </a:r>
            <a:r>
              <a:rPr lang="nl-NL" dirty="0"/>
              <a:t> </a:t>
            </a:r>
            <a:r>
              <a:rPr lang="nl-NL" dirty="0" err="1"/>
              <a:t>tariffs</a:t>
            </a:r>
            <a:r>
              <a:rPr lang="nl-NL" dirty="0"/>
              <a:t> </a:t>
            </a:r>
            <a:r>
              <a:rPr lang="nl-NL" dirty="0" err="1"/>
              <a:t>under</a:t>
            </a:r>
            <a:r>
              <a:rPr lang="nl-NL" dirty="0"/>
              <a:t> </a:t>
            </a:r>
            <a:r>
              <a:rPr lang="nl-NL" dirty="0" err="1"/>
              <a:t>the</a:t>
            </a:r>
            <a:r>
              <a:rPr lang="nl-NL" dirty="0"/>
              <a:t> </a:t>
            </a:r>
            <a:r>
              <a:rPr lang="nl-NL" i="1" dirty="0"/>
              <a:t>International </a:t>
            </a:r>
            <a:r>
              <a:rPr lang="nl-NL" i="1" dirty="0" err="1"/>
              <a:t>Emergency</a:t>
            </a:r>
            <a:r>
              <a:rPr lang="nl-NL" i="1" dirty="0"/>
              <a:t> </a:t>
            </a:r>
            <a:r>
              <a:rPr lang="nl-NL" i="1" dirty="0" err="1"/>
              <a:t>Economic</a:t>
            </a:r>
            <a:r>
              <a:rPr lang="nl-NL" i="1" dirty="0"/>
              <a:t> Powers Act</a:t>
            </a:r>
            <a:r>
              <a:rPr lang="nl-NL" dirty="0"/>
              <a:t> (IEEPA). The Federal Circuit had </a:t>
            </a:r>
            <a:r>
              <a:rPr lang="nl-NL" dirty="0" err="1">
                <a:hlinkClick r:id="rId3"/>
              </a:rPr>
              <a:t>temporarily</a:t>
            </a:r>
            <a:r>
              <a:rPr lang="nl-NL" dirty="0">
                <a:hlinkClick r:id="rId3"/>
              </a:rPr>
              <a:t> </a:t>
            </a:r>
            <a:r>
              <a:rPr lang="nl-NL" dirty="0" err="1">
                <a:hlinkClick r:id="rId3"/>
              </a:rPr>
              <a:t>stayed</a:t>
            </a:r>
            <a:r>
              <a:rPr lang="nl-NL" dirty="0"/>
              <a:t> </a:t>
            </a:r>
            <a:r>
              <a:rPr lang="nl-NL" dirty="0" err="1"/>
              <a:t>the</a:t>
            </a:r>
            <a:r>
              <a:rPr lang="nl-NL" dirty="0"/>
              <a:t> </a:t>
            </a:r>
            <a:r>
              <a:rPr lang="nl-NL" dirty="0" err="1"/>
              <a:t>CIT’s</a:t>
            </a:r>
            <a:r>
              <a:rPr lang="nl-NL" dirty="0"/>
              <a:t> </a:t>
            </a:r>
            <a:r>
              <a:rPr lang="nl-NL" dirty="0" err="1"/>
              <a:t>decision</a:t>
            </a:r>
            <a:r>
              <a:rPr lang="nl-NL" dirty="0"/>
              <a:t>, </a:t>
            </a:r>
            <a:r>
              <a:rPr lang="nl-NL" dirty="0" err="1"/>
              <a:t>allowing</a:t>
            </a:r>
            <a:r>
              <a:rPr lang="nl-NL" dirty="0"/>
              <a:t> </a:t>
            </a:r>
            <a:r>
              <a:rPr lang="nl-NL" dirty="0" err="1"/>
              <a:t>the</a:t>
            </a:r>
            <a:r>
              <a:rPr lang="nl-NL" dirty="0"/>
              <a:t> IEEPA-</a:t>
            </a:r>
            <a:r>
              <a:rPr lang="nl-NL" dirty="0" err="1"/>
              <a:t>based</a:t>
            </a:r>
            <a:r>
              <a:rPr lang="nl-NL" dirty="0"/>
              <a:t> </a:t>
            </a:r>
            <a:r>
              <a:rPr lang="nl-NL" dirty="0" err="1"/>
              <a:t>tariffs</a:t>
            </a:r>
            <a:r>
              <a:rPr lang="nl-NL" dirty="0"/>
              <a:t> </a:t>
            </a:r>
            <a:r>
              <a:rPr lang="nl-NL" dirty="0" err="1"/>
              <a:t>to</a:t>
            </a:r>
            <a:r>
              <a:rPr lang="nl-NL" dirty="0"/>
              <a:t> </a:t>
            </a:r>
            <a:r>
              <a:rPr lang="nl-NL" dirty="0" err="1"/>
              <a:t>remain</a:t>
            </a:r>
            <a:r>
              <a:rPr lang="nl-NL" dirty="0"/>
              <a:t> in </a:t>
            </a:r>
            <a:r>
              <a:rPr lang="nl-NL" dirty="0" err="1"/>
              <a:t>place</a:t>
            </a:r>
            <a:r>
              <a:rPr lang="nl-NL" dirty="0"/>
              <a:t> </a:t>
            </a:r>
            <a:r>
              <a:rPr lang="nl-NL" dirty="0" err="1"/>
              <a:t>pending</a:t>
            </a:r>
            <a:r>
              <a:rPr lang="nl-NL" dirty="0"/>
              <a:t> appeal.</a:t>
            </a:r>
          </a:p>
        </p:txBody>
      </p:sp>
      <p:sp>
        <p:nvSpPr>
          <p:cNvPr id="4" name="Date Placeholder 3">
            <a:extLst>
              <a:ext uri="{FF2B5EF4-FFF2-40B4-BE49-F238E27FC236}">
                <a16:creationId xmlns:a16="http://schemas.microsoft.com/office/drawing/2014/main" id="{53F84666-90EA-EEA1-8AFA-2E768AACE59B}"/>
              </a:ext>
            </a:extLst>
          </p:cNvPr>
          <p:cNvSpPr>
            <a:spLocks noGrp="1"/>
          </p:cNvSpPr>
          <p:nvPr>
            <p:ph type="dt" sz="half" idx="10"/>
          </p:nvPr>
        </p:nvSpPr>
        <p:spPr/>
        <p:txBody>
          <a:bodyPr/>
          <a:lstStyle/>
          <a:p>
            <a:r>
              <a:rPr lang="nl-NL"/>
              <a:t>12 September 2025</a:t>
            </a:r>
          </a:p>
        </p:txBody>
      </p:sp>
      <p:sp>
        <p:nvSpPr>
          <p:cNvPr id="5" name="Footer Placeholder 4">
            <a:extLst>
              <a:ext uri="{FF2B5EF4-FFF2-40B4-BE49-F238E27FC236}">
                <a16:creationId xmlns:a16="http://schemas.microsoft.com/office/drawing/2014/main" id="{03412E9C-C695-F283-3481-6B2E0C83F2D7}"/>
              </a:ext>
            </a:extLst>
          </p:cNvPr>
          <p:cNvSpPr>
            <a:spLocks noGrp="1"/>
          </p:cNvSpPr>
          <p:nvPr>
            <p:ph type="ftr" sz="quarter" idx="11"/>
          </p:nvPr>
        </p:nvSpPr>
        <p:spPr/>
        <p:txBody>
          <a:bodyPr/>
          <a:lstStyle/>
          <a:p>
            <a:r>
              <a:rPr lang="en-US"/>
              <a:t>Fourth Seminar of ECCE - Schippers</a:t>
            </a:r>
            <a:endParaRPr lang="nl-NL"/>
          </a:p>
        </p:txBody>
      </p:sp>
      <p:sp>
        <p:nvSpPr>
          <p:cNvPr id="6" name="Slide Number Placeholder 5">
            <a:extLst>
              <a:ext uri="{FF2B5EF4-FFF2-40B4-BE49-F238E27FC236}">
                <a16:creationId xmlns:a16="http://schemas.microsoft.com/office/drawing/2014/main" id="{86615C78-3AD7-160A-000E-A21E61BA37BE}"/>
              </a:ext>
            </a:extLst>
          </p:cNvPr>
          <p:cNvSpPr>
            <a:spLocks noGrp="1"/>
          </p:cNvSpPr>
          <p:nvPr>
            <p:ph type="sldNum" sz="quarter" idx="12"/>
          </p:nvPr>
        </p:nvSpPr>
        <p:spPr/>
        <p:txBody>
          <a:bodyPr/>
          <a:lstStyle/>
          <a:p>
            <a:fld id="{8C6BC05E-DB9A-EB4A-A776-575FA40369A3}" type="slidenum">
              <a:rPr lang="nl-NL" smtClean="0"/>
              <a:pPr/>
              <a:t>16</a:t>
            </a:fld>
            <a:endParaRPr lang="nl-NL"/>
          </a:p>
        </p:txBody>
      </p:sp>
    </p:spTree>
    <p:extLst>
      <p:ext uri="{BB962C8B-B14F-4D97-AF65-F5344CB8AC3E}">
        <p14:creationId xmlns:p14="http://schemas.microsoft.com/office/powerpoint/2010/main" val="2188225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0095F-4EFE-72ED-48AD-ACEC81F828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81C05A-42DE-B891-EE9C-61B1A04AC841}"/>
              </a:ext>
            </a:extLst>
          </p:cNvPr>
          <p:cNvSpPr>
            <a:spLocks noGrp="1"/>
          </p:cNvSpPr>
          <p:nvPr>
            <p:ph type="title"/>
          </p:nvPr>
        </p:nvSpPr>
        <p:spPr/>
        <p:txBody>
          <a:bodyPr/>
          <a:lstStyle/>
          <a:p>
            <a:r>
              <a:rPr lang="nl-NL" dirty="0"/>
              <a:t>5. Federal Court case</a:t>
            </a:r>
          </a:p>
        </p:txBody>
      </p:sp>
      <p:sp>
        <p:nvSpPr>
          <p:cNvPr id="3" name="Content Placeholder 2">
            <a:extLst>
              <a:ext uri="{FF2B5EF4-FFF2-40B4-BE49-F238E27FC236}">
                <a16:creationId xmlns:a16="http://schemas.microsoft.com/office/drawing/2014/main" id="{9FACB857-5441-62B4-4D1C-51123241DAD5}"/>
              </a:ext>
            </a:extLst>
          </p:cNvPr>
          <p:cNvSpPr>
            <a:spLocks noGrp="1"/>
          </p:cNvSpPr>
          <p:nvPr>
            <p:ph idx="1"/>
          </p:nvPr>
        </p:nvSpPr>
        <p:spPr/>
        <p:txBody>
          <a:bodyPr/>
          <a:lstStyle/>
          <a:p>
            <a:r>
              <a:rPr lang="nl-NL" dirty="0"/>
              <a:t>The Federal Circuit panel </a:t>
            </a:r>
            <a:r>
              <a:rPr lang="nl-NL" dirty="0" err="1"/>
              <a:t>ultimately</a:t>
            </a:r>
            <a:r>
              <a:rPr lang="nl-NL" dirty="0"/>
              <a:t> </a:t>
            </a:r>
            <a:r>
              <a:rPr lang="nl-NL" dirty="0" err="1"/>
              <a:t>agreed</a:t>
            </a:r>
            <a:r>
              <a:rPr lang="nl-NL" dirty="0"/>
              <a:t> </a:t>
            </a:r>
            <a:r>
              <a:rPr lang="nl-NL" dirty="0" err="1"/>
              <a:t>with</a:t>
            </a:r>
            <a:r>
              <a:rPr lang="nl-NL" dirty="0"/>
              <a:t> </a:t>
            </a:r>
            <a:r>
              <a:rPr lang="nl-NL" dirty="0" err="1"/>
              <a:t>the</a:t>
            </a:r>
            <a:r>
              <a:rPr lang="nl-NL" dirty="0"/>
              <a:t> </a:t>
            </a:r>
            <a:r>
              <a:rPr lang="nl-NL" dirty="0" err="1"/>
              <a:t>lower</a:t>
            </a:r>
            <a:r>
              <a:rPr lang="nl-NL" dirty="0"/>
              <a:t> court </a:t>
            </a:r>
            <a:r>
              <a:rPr lang="nl-NL" dirty="0" err="1"/>
              <a:t>that</a:t>
            </a:r>
            <a:r>
              <a:rPr lang="nl-NL" dirty="0"/>
              <a:t> “</a:t>
            </a:r>
            <a:r>
              <a:rPr lang="nl-NL" dirty="0" err="1"/>
              <a:t>IEEPA’s</a:t>
            </a:r>
            <a:r>
              <a:rPr lang="nl-NL" dirty="0"/>
              <a:t> </a:t>
            </a:r>
            <a:r>
              <a:rPr lang="nl-NL" dirty="0" err="1"/>
              <a:t>grant</a:t>
            </a:r>
            <a:r>
              <a:rPr lang="nl-NL" dirty="0"/>
              <a:t> of </a:t>
            </a:r>
            <a:r>
              <a:rPr lang="nl-NL" dirty="0" err="1"/>
              <a:t>presidential</a:t>
            </a:r>
            <a:r>
              <a:rPr lang="nl-NL" dirty="0"/>
              <a:t> </a:t>
            </a:r>
            <a:r>
              <a:rPr lang="nl-NL" dirty="0" err="1"/>
              <a:t>authority</a:t>
            </a:r>
            <a:r>
              <a:rPr lang="nl-NL" dirty="0"/>
              <a:t> </a:t>
            </a:r>
            <a:r>
              <a:rPr lang="nl-NL" dirty="0" err="1"/>
              <a:t>to</a:t>
            </a:r>
            <a:r>
              <a:rPr lang="nl-NL" dirty="0"/>
              <a:t> ‘</a:t>
            </a:r>
            <a:r>
              <a:rPr lang="nl-NL" dirty="0" err="1"/>
              <a:t>regulate</a:t>
            </a:r>
            <a:r>
              <a:rPr lang="nl-NL" dirty="0"/>
              <a:t>’ </a:t>
            </a:r>
            <a:r>
              <a:rPr lang="nl-NL" dirty="0" err="1"/>
              <a:t>imports</a:t>
            </a:r>
            <a:r>
              <a:rPr lang="nl-NL" dirty="0"/>
              <a:t> does </a:t>
            </a:r>
            <a:r>
              <a:rPr lang="nl-NL" dirty="0" err="1"/>
              <a:t>not</a:t>
            </a:r>
            <a:r>
              <a:rPr lang="nl-NL" dirty="0"/>
              <a:t> </a:t>
            </a:r>
            <a:r>
              <a:rPr lang="nl-NL" dirty="0" err="1"/>
              <a:t>authorize</a:t>
            </a:r>
            <a:r>
              <a:rPr lang="nl-NL" dirty="0"/>
              <a:t> </a:t>
            </a:r>
            <a:r>
              <a:rPr lang="nl-NL" dirty="0" err="1"/>
              <a:t>the</a:t>
            </a:r>
            <a:r>
              <a:rPr lang="nl-NL" dirty="0"/>
              <a:t> </a:t>
            </a:r>
            <a:r>
              <a:rPr lang="nl-NL" dirty="0" err="1"/>
              <a:t>tariffs</a:t>
            </a:r>
            <a:r>
              <a:rPr lang="nl-NL" dirty="0"/>
              <a:t> </a:t>
            </a:r>
            <a:r>
              <a:rPr lang="nl-NL" dirty="0" err="1"/>
              <a:t>imposed</a:t>
            </a:r>
            <a:r>
              <a:rPr lang="nl-NL" dirty="0"/>
              <a:t> </a:t>
            </a:r>
            <a:r>
              <a:rPr lang="nl-NL" dirty="0" err="1"/>
              <a:t>by</a:t>
            </a:r>
            <a:r>
              <a:rPr lang="nl-NL" dirty="0"/>
              <a:t> [five </a:t>
            </a:r>
            <a:r>
              <a:rPr lang="nl-NL" dirty="0" err="1"/>
              <a:t>Presidential</a:t>
            </a:r>
            <a:r>
              <a:rPr lang="nl-NL" dirty="0"/>
              <a:t>] Executive Orders,” </a:t>
            </a:r>
            <a:r>
              <a:rPr lang="nl-NL" dirty="0" err="1"/>
              <a:t>which</a:t>
            </a:r>
            <a:r>
              <a:rPr lang="nl-NL" dirty="0"/>
              <a:t> </a:t>
            </a:r>
            <a:r>
              <a:rPr lang="nl-NL" dirty="0" err="1"/>
              <a:t>included</a:t>
            </a:r>
            <a:r>
              <a:rPr lang="nl-NL" dirty="0"/>
              <a:t> </a:t>
            </a:r>
            <a:r>
              <a:rPr lang="nl-NL" dirty="0" err="1"/>
              <a:t>the</a:t>
            </a:r>
            <a:r>
              <a:rPr lang="nl-NL" dirty="0"/>
              <a:t> 2 April "</a:t>
            </a:r>
            <a:r>
              <a:rPr lang="nl-NL" dirty="0" err="1"/>
              <a:t>Liberation</a:t>
            </a:r>
            <a:r>
              <a:rPr lang="nl-NL" dirty="0"/>
              <a:t> Day" </a:t>
            </a:r>
            <a:r>
              <a:rPr lang="nl-NL" dirty="0" err="1"/>
              <a:t>announcements</a:t>
            </a:r>
            <a:r>
              <a:rPr lang="nl-NL" dirty="0"/>
              <a:t> and Executive Orders </a:t>
            </a:r>
            <a:r>
              <a:rPr lang="nl-NL" dirty="0" err="1"/>
              <a:t>imposing</a:t>
            </a:r>
            <a:r>
              <a:rPr lang="nl-NL" dirty="0"/>
              <a:t> </a:t>
            </a:r>
            <a:r>
              <a:rPr lang="nl-NL" dirty="0" err="1"/>
              <a:t>tariffs</a:t>
            </a:r>
            <a:r>
              <a:rPr lang="nl-NL" dirty="0"/>
              <a:t> on Mexico, Canada and China in response </a:t>
            </a:r>
            <a:r>
              <a:rPr lang="nl-NL" dirty="0" err="1"/>
              <a:t>to</a:t>
            </a:r>
            <a:r>
              <a:rPr lang="nl-NL" dirty="0"/>
              <a:t> </a:t>
            </a:r>
            <a:r>
              <a:rPr lang="nl-NL" dirty="0" err="1"/>
              <a:t>migration</a:t>
            </a:r>
            <a:r>
              <a:rPr lang="nl-NL" dirty="0"/>
              <a:t> and drug </a:t>
            </a:r>
            <a:r>
              <a:rPr lang="nl-NL" dirty="0" err="1"/>
              <a:t>smuggling</a:t>
            </a:r>
            <a:r>
              <a:rPr lang="nl-NL" dirty="0"/>
              <a:t> </a:t>
            </a:r>
            <a:r>
              <a:rPr lang="nl-NL" dirty="0" err="1"/>
              <a:t>allegations</a:t>
            </a:r>
            <a:r>
              <a:rPr lang="nl-NL" dirty="0"/>
              <a:t>. The </a:t>
            </a:r>
            <a:r>
              <a:rPr lang="nl-NL" dirty="0" err="1"/>
              <a:t>Supreme</a:t>
            </a:r>
            <a:r>
              <a:rPr lang="nl-NL" dirty="0"/>
              <a:t> </a:t>
            </a:r>
            <a:r>
              <a:rPr lang="nl-NL" dirty="0" err="1"/>
              <a:t>Court’s</a:t>
            </a:r>
            <a:r>
              <a:rPr lang="nl-NL" dirty="0"/>
              <a:t> </a:t>
            </a:r>
            <a:r>
              <a:rPr lang="nl-NL" dirty="0" err="1"/>
              <a:t>affirming</a:t>
            </a:r>
            <a:r>
              <a:rPr lang="nl-NL" dirty="0"/>
              <a:t> </a:t>
            </a:r>
            <a:r>
              <a:rPr lang="nl-NL" dirty="0" err="1"/>
              <a:t>the</a:t>
            </a:r>
            <a:r>
              <a:rPr lang="nl-NL" dirty="0"/>
              <a:t> Federal </a:t>
            </a:r>
            <a:r>
              <a:rPr lang="nl-NL" dirty="0" err="1"/>
              <a:t>Circuit’s</a:t>
            </a:r>
            <a:r>
              <a:rPr lang="nl-NL" dirty="0"/>
              <a:t> </a:t>
            </a:r>
            <a:r>
              <a:rPr lang="nl-NL" dirty="0" err="1"/>
              <a:t>decision</a:t>
            </a:r>
            <a:r>
              <a:rPr lang="nl-NL" dirty="0"/>
              <a:t> </a:t>
            </a:r>
            <a:r>
              <a:rPr lang="nl-NL" dirty="0" err="1"/>
              <a:t>against</a:t>
            </a:r>
            <a:r>
              <a:rPr lang="nl-NL" dirty="0"/>
              <a:t> </a:t>
            </a:r>
            <a:r>
              <a:rPr lang="nl-NL" dirty="0" err="1"/>
              <a:t>the</a:t>
            </a:r>
            <a:r>
              <a:rPr lang="nl-NL" dirty="0"/>
              <a:t> </a:t>
            </a:r>
            <a:r>
              <a:rPr lang="nl-NL" dirty="0" err="1"/>
              <a:t>Administration’s</a:t>
            </a:r>
            <a:r>
              <a:rPr lang="nl-NL" dirty="0"/>
              <a:t> actions </a:t>
            </a:r>
            <a:r>
              <a:rPr lang="nl-NL" dirty="0" err="1"/>
              <a:t>would</a:t>
            </a:r>
            <a:r>
              <a:rPr lang="nl-NL" dirty="0"/>
              <a:t> </a:t>
            </a:r>
            <a:r>
              <a:rPr lang="nl-NL" dirty="0" err="1"/>
              <a:t>be</a:t>
            </a:r>
            <a:r>
              <a:rPr lang="nl-NL" dirty="0"/>
              <a:t> a major blow </a:t>
            </a:r>
            <a:r>
              <a:rPr lang="nl-NL" dirty="0" err="1"/>
              <a:t>to</a:t>
            </a:r>
            <a:r>
              <a:rPr lang="nl-NL" dirty="0"/>
              <a:t> President </a:t>
            </a:r>
            <a:r>
              <a:rPr lang="nl-NL" dirty="0" err="1"/>
              <a:t>Trump’s</a:t>
            </a:r>
            <a:r>
              <a:rPr lang="nl-NL" dirty="0"/>
              <a:t> </a:t>
            </a:r>
            <a:r>
              <a:rPr lang="nl-NL" dirty="0" err="1"/>
              <a:t>tariff</a:t>
            </a:r>
            <a:r>
              <a:rPr lang="nl-NL" dirty="0"/>
              <a:t> policy and </a:t>
            </a:r>
            <a:r>
              <a:rPr lang="nl-NL" dirty="0" err="1"/>
              <a:t>could</a:t>
            </a:r>
            <a:r>
              <a:rPr lang="nl-NL" dirty="0"/>
              <a:t> </a:t>
            </a:r>
            <a:r>
              <a:rPr lang="nl-NL" dirty="0" err="1"/>
              <a:t>result</a:t>
            </a:r>
            <a:r>
              <a:rPr lang="nl-NL" dirty="0"/>
              <a:t> in </a:t>
            </a:r>
            <a:r>
              <a:rPr lang="nl-NL" dirty="0" err="1"/>
              <a:t>billions</a:t>
            </a:r>
            <a:r>
              <a:rPr lang="nl-NL" dirty="0"/>
              <a:t> of dollars in </a:t>
            </a:r>
            <a:r>
              <a:rPr lang="nl-NL" dirty="0" err="1"/>
              <a:t>tariff</a:t>
            </a:r>
            <a:r>
              <a:rPr lang="nl-NL" dirty="0"/>
              <a:t> </a:t>
            </a:r>
            <a:r>
              <a:rPr lang="nl-NL" dirty="0" err="1"/>
              <a:t>refunds</a:t>
            </a:r>
            <a:r>
              <a:rPr lang="nl-NL" dirty="0"/>
              <a:t>.</a:t>
            </a:r>
            <a:br>
              <a:rPr lang="nl-NL" dirty="0"/>
            </a:br>
            <a:endParaRPr lang="nl-NL" dirty="0"/>
          </a:p>
        </p:txBody>
      </p:sp>
      <p:sp>
        <p:nvSpPr>
          <p:cNvPr id="4" name="Date Placeholder 3">
            <a:extLst>
              <a:ext uri="{FF2B5EF4-FFF2-40B4-BE49-F238E27FC236}">
                <a16:creationId xmlns:a16="http://schemas.microsoft.com/office/drawing/2014/main" id="{42371857-67CF-DD04-A315-1E2A2D0EEE19}"/>
              </a:ext>
            </a:extLst>
          </p:cNvPr>
          <p:cNvSpPr>
            <a:spLocks noGrp="1"/>
          </p:cNvSpPr>
          <p:nvPr>
            <p:ph type="dt" sz="half" idx="10"/>
          </p:nvPr>
        </p:nvSpPr>
        <p:spPr/>
        <p:txBody>
          <a:bodyPr/>
          <a:lstStyle/>
          <a:p>
            <a:r>
              <a:rPr lang="nl-NL"/>
              <a:t>12 September 2025</a:t>
            </a:r>
          </a:p>
        </p:txBody>
      </p:sp>
      <p:sp>
        <p:nvSpPr>
          <p:cNvPr id="5" name="Footer Placeholder 4">
            <a:extLst>
              <a:ext uri="{FF2B5EF4-FFF2-40B4-BE49-F238E27FC236}">
                <a16:creationId xmlns:a16="http://schemas.microsoft.com/office/drawing/2014/main" id="{0C7CA7EF-3348-6BDE-8995-945BF3BF01C1}"/>
              </a:ext>
            </a:extLst>
          </p:cNvPr>
          <p:cNvSpPr>
            <a:spLocks noGrp="1"/>
          </p:cNvSpPr>
          <p:nvPr>
            <p:ph type="ftr" sz="quarter" idx="11"/>
          </p:nvPr>
        </p:nvSpPr>
        <p:spPr/>
        <p:txBody>
          <a:bodyPr/>
          <a:lstStyle/>
          <a:p>
            <a:r>
              <a:rPr lang="en-US"/>
              <a:t>Fourth Seminar of ECCE - Schippers</a:t>
            </a:r>
            <a:endParaRPr lang="nl-NL"/>
          </a:p>
        </p:txBody>
      </p:sp>
      <p:sp>
        <p:nvSpPr>
          <p:cNvPr id="6" name="Slide Number Placeholder 5">
            <a:extLst>
              <a:ext uri="{FF2B5EF4-FFF2-40B4-BE49-F238E27FC236}">
                <a16:creationId xmlns:a16="http://schemas.microsoft.com/office/drawing/2014/main" id="{C62F2AF3-5F76-4BF3-8AB7-D45E9CDC86ED}"/>
              </a:ext>
            </a:extLst>
          </p:cNvPr>
          <p:cNvSpPr>
            <a:spLocks noGrp="1"/>
          </p:cNvSpPr>
          <p:nvPr>
            <p:ph type="sldNum" sz="quarter" idx="12"/>
          </p:nvPr>
        </p:nvSpPr>
        <p:spPr/>
        <p:txBody>
          <a:bodyPr/>
          <a:lstStyle/>
          <a:p>
            <a:fld id="{8C6BC05E-DB9A-EB4A-A776-575FA40369A3}" type="slidenum">
              <a:rPr lang="nl-NL" smtClean="0"/>
              <a:pPr/>
              <a:t>17</a:t>
            </a:fld>
            <a:endParaRPr lang="nl-NL"/>
          </a:p>
        </p:txBody>
      </p:sp>
    </p:spTree>
    <p:extLst>
      <p:ext uri="{BB962C8B-B14F-4D97-AF65-F5344CB8AC3E}">
        <p14:creationId xmlns:p14="http://schemas.microsoft.com/office/powerpoint/2010/main" val="1294285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8A124-E242-49A1-849D-9F71894E7465}"/>
              </a:ext>
            </a:extLst>
          </p:cNvPr>
          <p:cNvSpPr>
            <a:spLocks noGrp="1"/>
          </p:cNvSpPr>
          <p:nvPr>
            <p:ph type="title"/>
          </p:nvPr>
        </p:nvSpPr>
        <p:spPr/>
        <p:txBody>
          <a:bodyPr/>
          <a:lstStyle/>
          <a:p>
            <a:r>
              <a:rPr lang="nl-NL" dirty="0" err="1"/>
              <a:t>Thank</a:t>
            </a:r>
            <a:r>
              <a:rPr lang="nl-NL" dirty="0"/>
              <a:t> </a:t>
            </a:r>
            <a:r>
              <a:rPr lang="nl-NL" dirty="0" err="1"/>
              <a:t>you</a:t>
            </a:r>
            <a:r>
              <a:rPr lang="nl-NL" dirty="0"/>
              <a:t> </a:t>
            </a:r>
            <a:r>
              <a:rPr lang="nl-NL" dirty="0" err="1"/>
              <a:t>for</a:t>
            </a:r>
            <a:r>
              <a:rPr lang="nl-NL" dirty="0"/>
              <a:t> </a:t>
            </a:r>
            <a:r>
              <a:rPr lang="nl-NL" dirty="0" err="1"/>
              <a:t>your</a:t>
            </a:r>
            <a:r>
              <a:rPr lang="nl-NL" dirty="0"/>
              <a:t> attention!</a:t>
            </a:r>
          </a:p>
        </p:txBody>
      </p:sp>
      <p:sp>
        <p:nvSpPr>
          <p:cNvPr id="3" name="Content Placeholder 2">
            <a:extLst>
              <a:ext uri="{FF2B5EF4-FFF2-40B4-BE49-F238E27FC236}">
                <a16:creationId xmlns:a16="http://schemas.microsoft.com/office/drawing/2014/main" id="{35877E96-6068-4EE3-9CA9-EB90D27AF326}"/>
              </a:ext>
            </a:extLst>
          </p:cNvPr>
          <p:cNvSpPr>
            <a:spLocks noGrp="1"/>
          </p:cNvSpPr>
          <p:nvPr>
            <p:ph idx="1"/>
          </p:nvPr>
        </p:nvSpPr>
        <p:spPr/>
        <p:txBody>
          <a:bodyPr/>
          <a:lstStyle/>
          <a:p>
            <a:r>
              <a:rPr lang="nl-NL" b="1" dirty="0"/>
              <a:t>Dr. Martijn Schippers</a:t>
            </a:r>
          </a:p>
          <a:p>
            <a:r>
              <a:rPr lang="nl-NL" dirty="0">
                <a:hlinkClick r:id="rId3"/>
              </a:rPr>
              <a:t>schippers@law.eur.nl</a:t>
            </a:r>
            <a:r>
              <a:rPr lang="nl-NL" dirty="0"/>
              <a:t> </a:t>
            </a:r>
          </a:p>
        </p:txBody>
      </p:sp>
      <p:sp>
        <p:nvSpPr>
          <p:cNvPr id="4" name="Date Placeholder 3">
            <a:extLst>
              <a:ext uri="{FF2B5EF4-FFF2-40B4-BE49-F238E27FC236}">
                <a16:creationId xmlns:a16="http://schemas.microsoft.com/office/drawing/2014/main" id="{CF8CEB06-C37F-418E-B610-9CD02E25D533}"/>
              </a:ext>
            </a:extLst>
          </p:cNvPr>
          <p:cNvSpPr>
            <a:spLocks noGrp="1"/>
          </p:cNvSpPr>
          <p:nvPr>
            <p:ph type="dt" sz="half" idx="10"/>
          </p:nvPr>
        </p:nvSpPr>
        <p:spPr/>
        <p:txBody>
          <a:bodyPr/>
          <a:lstStyle/>
          <a:p>
            <a:r>
              <a:rPr lang="nl-NL"/>
              <a:t>12 September 2025</a:t>
            </a:r>
          </a:p>
        </p:txBody>
      </p:sp>
      <p:sp>
        <p:nvSpPr>
          <p:cNvPr id="5" name="Footer Placeholder 4">
            <a:extLst>
              <a:ext uri="{FF2B5EF4-FFF2-40B4-BE49-F238E27FC236}">
                <a16:creationId xmlns:a16="http://schemas.microsoft.com/office/drawing/2014/main" id="{088A330E-2900-4B49-9024-A327D53B7CB8}"/>
              </a:ext>
            </a:extLst>
          </p:cNvPr>
          <p:cNvSpPr>
            <a:spLocks noGrp="1"/>
          </p:cNvSpPr>
          <p:nvPr>
            <p:ph type="ftr" sz="quarter" idx="11"/>
          </p:nvPr>
        </p:nvSpPr>
        <p:spPr/>
        <p:txBody>
          <a:bodyPr/>
          <a:lstStyle/>
          <a:p>
            <a:r>
              <a:rPr lang="en-US"/>
              <a:t>Fourth Seminar of ECCE - Schippers</a:t>
            </a:r>
            <a:endParaRPr lang="nl-NL"/>
          </a:p>
        </p:txBody>
      </p:sp>
      <p:sp>
        <p:nvSpPr>
          <p:cNvPr id="6" name="Slide Number Placeholder 5">
            <a:extLst>
              <a:ext uri="{FF2B5EF4-FFF2-40B4-BE49-F238E27FC236}">
                <a16:creationId xmlns:a16="http://schemas.microsoft.com/office/drawing/2014/main" id="{73F5C73C-8D5B-46FE-9450-4FA35991FB5B}"/>
              </a:ext>
            </a:extLst>
          </p:cNvPr>
          <p:cNvSpPr>
            <a:spLocks noGrp="1"/>
          </p:cNvSpPr>
          <p:nvPr>
            <p:ph type="sldNum" sz="quarter" idx="12"/>
          </p:nvPr>
        </p:nvSpPr>
        <p:spPr/>
        <p:txBody>
          <a:bodyPr/>
          <a:lstStyle/>
          <a:p>
            <a:fld id="{8C6BC05E-DB9A-EB4A-A776-575FA40369A3}" type="slidenum">
              <a:rPr lang="nl-NL" smtClean="0"/>
              <a:pPr/>
              <a:t>18</a:t>
            </a:fld>
            <a:endParaRPr lang="nl-NL"/>
          </a:p>
        </p:txBody>
      </p:sp>
    </p:spTree>
    <p:extLst>
      <p:ext uri="{BB962C8B-B14F-4D97-AF65-F5344CB8AC3E}">
        <p14:creationId xmlns:p14="http://schemas.microsoft.com/office/powerpoint/2010/main" val="3920480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feld 43">
            <a:extLst>
              <a:ext uri="{FF2B5EF4-FFF2-40B4-BE49-F238E27FC236}">
                <a16:creationId xmlns:a16="http://schemas.microsoft.com/office/drawing/2014/main" id="{2016289D-81F9-4EBB-A3FF-9E3D579D5380}"/>
              </a:ext>
            </a:extLst>
          </p:cNvPr>
          <p:cNvSpPr txBox="1"/>
          <p:nvPr/>
        </p:nvSpPr>
        <p:spPr>
          <a:xfrm>
            <a:off x="976745" y="1039091"/>
            <a:ext cx="7162800" cy="3970318"/>
          </a:xfrm>
          <a:prstGeom prst="rect">
            <a:avLst/>
          </a:prstGeom>
          <a:noFill/>
        </p:spPr>
        <p:txBody>
          <a:bodyPr wrap="square" rtlCol="0">
            <a:spAutoFit/>
          </a:bodyPr>
          <a:lstStyle/>
          <a:p>
            <a:pPr marL="342900" indent="-342900">
              <a:buFont typeface="+mj-lt"/>
              <a:buAutoNum type="arabicPeriod"/>
            </a:pPr>
            <a:r>
              <a:rPr lang="nl-NL" dirty="0"/>
              <a:t>Trip down memory </a:t>
            </a:r>
            <a:r>
              <a:rPr lang="nl-NL" dirty="0" err="1"/>
              <a:t>lane</a:t>
            </a:r>
            <a:r>
              <a:rPr lang="nl-NL" dirty="0"/>
              <a:t> </a:t>
            </a:r>
          </a:p>
          <a:p>
            <a:pPr marL="342900" indent="-342900">
              <a:buFont typeface="+mj-lt"/>
              <a:buAutoNum type="arabicPeriod"/>
            </a:pPr>
            <a:endParaRPr lang="nl-NL" dirty="0"/>
          </a:p>
          <a:p>
            <a:pPr marL="342900" indent="-342900">
              <a:buFont typeface="+mj-lt"/>
              <a:buAutoNum type="arabicPeriod"/>
            </a:pPr>
            <a:r>
              <a:rPr lang="nl-NL" dirty="0" err="1"/>
              <a:t>Liberation</a:t>
            </a:r>
            <a:r>
              <a:rPr lang="nl-NL" dirty="0"/>
              <a:t> </a:t>
            </a:r>
            <a:r>
              <a:rPr lang="nl-NL" dirty="0" err="1"/>
              <a:t>day</a:t>
            </a:r>
            <a:endParaRPr lang="nl-NL" dirty="0"/>
          </a:p>
          <a:p>
            <a:pPr marL="342900" indent="-342900">
              <a:buFont typeface="+mj-lt"/>
              <a:buAutoNum type="arabicPeriod"/>
            </a:pPr>
            <a:endParaRPr lang="nl-NL" dirty="0"/>
          </a:p>
          <a:p>
            <a:pPr marL="342900" indent="-342900">
              <a:buFont typeface="+mj-lt"/>
              <a:buAutoNum type="arabicPeriod"/>
            </a:pPr>
            <a:r>
              <a:rPr lang="nl-NL" dirty="0"/>
              <a:t>EU-US Trade Framework Agreement</a:t>
            </a:r>
          </a:p>
          <a:p>
            <a:pPr marL="342900" indent="-342900">
              <a:buFont typeface="+mj-lt"/>
              <a:buAutoNum type="arabicPeriod"/>
            </a:pPr>
            <a:endParaRPr lang="nl-NL" dirty="0"/>
          </a:p>
          <a:p>
            <a:pPr marL="342900" indent="-342900">
              <a:buFont typeface="+mj-lt"/>
              <a:buAutoNum type="arabicPeriod"/>
            </a:pPr>
            <a:r>
              <a:rPr lang="nl-NL" dirty="0" err="1"/>
              <a:t>Proposals</a:t>
            </a:r>
            <a:r>
              <a:rPr lang="nl-NL" dirty="0"/>
              <a:t> </a:t>
            </a:r>
            <a:r>
              <a:rPr lang="nl-NL" dirty="0" err="1"/>
              <a:t>to</a:t>
            </a:r>
            <a:r>
              <a:rPr lang="nl-NL" dirty="0"/>
              <a:t> </a:t>
            </a:r>
            <a:r>
              <a:rPr lang="nl-NL" dirty="0" err="1"/>
              <a:t>remove</a:t>
            </a:r>
            <a:r>
              <a:rPr lang="nl-NL" dirty="0"/>
              <a:t> </a:t>
            </a:r>
            <a:r>
              <a:rPr lang="nl-NL" dirty="0" err="1"/>
              <a:t>tariffs</a:t>
            </a:r>
            <a:r>
              <a:rPr lang="nl-NL" dirty="0"/>
              <a:t> on US </a:t>
            </a:r>
            <a:r>
              <a:rPr lang="nl-NL" dirty="0" err="1"/>
              <a:t>goods</a:t>
            </a:r>
            <a:endParaRPr lang="nl-NL" dirty="0"/>
          </a:p>
          <a:p>
            <a:pPr marL="342900" indent="-342900">
              <a:buFont typeface="+mj-lt"/>
              <a:buAutoNum type="arabicPeriod"/>
            </a:pPr>
            <a:endParaRPr lang="nl-NL" dirty="0"/>
          </a:p>
          <a:p>
            <a:pPr marL="342900" indent="-342900">
              <a:buFont typeface="+mj-lt"/>
              <a:buAutoNum type="arabicPeriod"/>
            </a:pPr>
            <a:r>
              <a:rPr lang="nl-NL" dirty="0"/>
              <a:t>Federal Court case</a:t>
            </a:r>
            <a:endParaRPr lang="en-GB" dirty="0"/>
          </a:p>
          <a:p>
            <a:pPr marL="342900" indent="-342900">
              <a:buFont typeface="+mj-lt"/>
              <a:buAutoNum type="arabicPeriod"/>
            </a:pPr>
            <a:endParaRPr lang="en-GB" dirty="0"/>
          </a:p>
          <a:p>
            <a:pPr marL="342900" indent="-342900">
              <a:buFont typeface="+mj-lt"/>
              <a:buAutoNum type="arabicPeriod"/>
            </a:pPr>
            <a:endParaRPr lang="en-GB" dirty="0"/>
          </a:p>
          <a:p>
            <a:pPr marL="342900" indent="-342900">
              <a:buFont typeface="+mj-lt"/>
              <a:buAutoNum type="arabicPeriod"/>
            </a:pPr>
            <a:endParaRPr lang="en-GB" dirty="0"/>
          </a:p>
          <a:p>
            <a:pPr marL="342900" indent="-342900">
              <a:buFont typeface="+mj-lt"/>
              <a:buAutoNum type="arabicPeriod"/>
            </a:pPr>
            <a:endParaRPr lang="en-GB" dirty="0"/>
          </a:p>
          <a:p>
            <a:pPr marL="285750" indent="-285750">
              <a:buFont typeface="Arial" panose="020B0604020202020204" pitchFamily="34" charset="0"/>
              <a:buChar char="•"/>
            </a:pPr>
            <a:endParaRPr lang="de-DE" dirty="0"/>
          </a:p>
        </p:txBody>
      </p:sp>
      <p:sp>
        <p:nvSpPr>
          <p:cNvPr id="2" name="Datumsplatzhalter 1">
            <a:extLst>
              <a:ext uri="{FF2B5EF4-FFF2-40B4-BE49-F238E27FC236}">
                <a16:creationId xmlns:a16="http://schemas.microsoft.com/office/drawing/2014/main" id="{C48E9BBD-FEF6-469D-A98E-46C767C4E8E4}"/>
              </a:ext>
            </a:extLst>
          </p:cNvPr>
          <p:cNvSpPr>
            <a:spLocks noGrp="1"/>
          </p:cNvSpPr>
          <p:nvPr>
            <p:ph type="dt" sz="half" idx="10"/>
          </p:nvPr>
        </p:nvSpPr>
        <p:spPr/>
        <p:txBody>
          <a:bodyPr/>
          <a:lstStyle/>
          <a:p>
            <a:r>
              <a:rPr lang="nl-NL"/>
              <a:t>12 September 2025</a:t>
            </a:r>
          </a:p>
        </p:txBody>
      </p:sp>
      <p:sp>
        <p:nvSpPr>
          <p:cNvPr id="3" name="Fußzeilenplatzhalter 2">
            <a:extLst>
              <a:ext uri="{FF2B5EF4-FFF2-40B4-BE49-F238E27FC236}">
                <a16:creationId xmlns:a16="http://schemas.microsoft.com/office/drawing/2014/main" id="{04D4687F-6651-4F5B-93F9-C7F39E2DFEAE}"/>
              </a:ext>
            </a:extLst>
          </p:cNvPr>
          <p:cNvSpPr>
            <a:spLocks noGrp="1"/>
          </p:cNvSpPr>
          <p:nvPr>
            <p:ph type="ftr" sz="quarter" idx="11"/>
          </p:nvPr>
        </p:nvSpPr>
        <p:spPr/>
        <p:txBody>
          <a:bodyPr/>
          <a:lstStyle/>
          <a:p>
            <a:r>
              <a:rPr lang="en-US"/>
              <a:t>Fourth Seminar of ECCE - Schippers</a:t>
            </a:r>
            <a:endParaRPr lang="nl-NL" dirty="0"/>
          </a:p>
        </p:txBody>
      </p:sp>
      <p:sp>
        <p:nvSpPr>
          <p:cNvPr id="4" name="Foliennummernplatzhalter 3">
            <a:extLst>
              <a:ext uri="{FF2B5EF4-FFF2-40B4-BE49-F238E27FC236}">
                <a16:creationId xmlns:a16="http://schemas.microsoft.com/office/drawing/2014/main" id="{0ABB456B-0337-4A56-BE68-851A00AF6355}"/>
              </a:ext>
            </a:extLst>
          </p:cNvPr>
          <p:cNvSpPr>
            <a:spLocks noGrp="1"/>
          </p:cNvSpPr>
          <p:nvPr>
            <p:ph type="sldNum" sz="quarter" idx="12"/>
          </p:nvPr>
        </p:nvSpPr>
        <p:spPr/>
        <p:txBody>
          <a:bodyPr/>
          <a:lstStyle/>
          <a:p>
            <a:fld id="{8C6BC05E-DB9A-EB4A-A776-575FA40369A3}" type="slidenum">
              <a:rPr lang="nl-NL" smtClean="0"/>
              <a:pPr/>
              <a:t>2</a:t>
            </a:fld>
            <a:endParaRPr lang="nl-NL"/>
          </a:p>
        </p:txBody>
      </p:sp>
      <p:sp>
        <p:nvSpPr>
          <p:cNvPr id="5" name="Title 1">
            <a:extLst>
              <a:ext uri="{FF2B5EF4-FFF2-40B4-BE49-F238E27FC236}">
                <a16:creationId xmlns:a16="http://schemas.microsoft.com/office/drawing/2014/main" id="{2523B691-1469-58E9-4A68-F2C6E7FB2461}"/>
              </a:ext>
            </a:extLst>
          </p:cNvPr>
          <p:cNvSpPr>
            <a:spLocks noGrp="1"/>
          </p:cNvSpPr>
          <p:nvPr>
            <p:ph type="title"/>
          </p:nvPr>
        </p:nvSpPr>
        <p:spPr>
          <a:xfrm>
            <a:off x="491525" y="396000"/>
            <a:ext cx="8172000" cy="576000"/>
          </a:xfrm>
        </p:spPr>
        <p:txBody>
          <a:bodyPr/>
          <a:lstStyle/>
          <a:p>
            <a:r>
              <a:rPr lang="nl-NL" sz="2000" dirty="0"/>
              <a:t>Agenda</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6C3BD-2634-2680-8630-5DBB15BEB13F}"/>
              </a:ext>
            </a:extLst>
          </p:cNvPr>
          <p:cNvSpPr>
            <a:spLocks noGrp="1"/>
          </p:cNvSpPr>
          <p:nvPr>
            <p:ph type="title"/>
          </p:nvPr>
        </p:nvSpPr>
        <p:spPr/>
        <p:txBody>
          <a:bodyPr/>
          <a:lstStyle/>
          <a:p>
            <a:r>
              <a:rPr lang="nl-NL" dirty="0"/>
              <a:t>1. Trip down memory </a:t>
            </a:r>
            <a:r>
              <a:rPr lang="nl-NL" dirty="0" err="1"/>
              <a:t>lane</a:t>
            </a:r>
            <a:endParaRPr lang="nl-NL" dirty="0"/>
          </a:p>
        </p:txBody>
      </p:sp>
      <p:sp>
        <p:nvSpPr>
          <p:cNvPr id="4" name="Date Placeholder 3">
            <a:extLst>
              <a:ext uri="{FF2B5EF4-FFF2-40B4-BE49-F238E27FC236}">
                <a16:creationId xmlns:a16="http://schemas.microsoft.com/office/drawing/2014/main" id="{C6D94819-8761-F82A-C24D-C99F0D7572A3}"/>
              </a:ext>
            </a:extLst>
          </p:cNvPr>
          <p:cNvSpPr>
            <a:spLocks noGrp="1"/>
          </p:cNvSpPr>
          <p:nvPr>
            <p:ph type="dt" sz="half" idx="10"/>
          </p:nvPr>
        </p:nvSpPr>
        <p:spPr/>
        <p:txBody>
          <a:bodyPr/>
          <a:lstStyle/>
          <a:p>
            <a:r>
              <a:rPr lang="nl-NL"/>
              <a:t>12 September 2025</a:t>
            </a:r>
          </a:p>
        </p:txBody>
      </p:sp>
      <p:sp>
        <p:nvSpPr>
          <p:cNvPr id="5" name="Footer Placeholder 4">
            <a:extLst>
              <a:ext uri="{FF2B5EF4-FFF2-40B4-BE49-F238E27FC236}">
                <a16:creationId xmlns:a16="http://schemas.microsoft.com/office/drawing/2014/main" id="{E95D9E3D-5EE8-B01B-7E1A-C4E4508CF14E}"/>
              </a:ext>
            </a:extLst>
          </p:cNvPr>
          <p:cNvSpPr>
            <a:spLocks noGrp="1"/>
          </p:cNvSpPr>
          <p:nvPr>
            <p:ph type="ftr" sz="quarter" idx="11"/>
          </p:nvPr>
        </p:nvSpPr>
        <p:spPr/>
        <p:txBody>
          <a:bodyPr/>
          <a:lstStyle/>
          <a:p>
            <a:r>
              <a:rPr lang="en-US"/>
              <a:t>Fourth Seminar of ECCE - Schippers</a:t>
            </a:r>
            <a:endParaRPr lang="nl-NL"/>
          </a:p>
        </p:txBody>
      </p:sp>
      <p:sp>
        <p:nvSpPr>
          <p:cNvPr id="6" name="Slide Number Placeholder 5">
            <a:extLst>
              <a:ext uri="{FF2B5EF4-FFF2-40B4-BE49-F238E27FC236}">
                <a16:creationId xmlns:a16="http://schemas.microsoft.com/office/drawing/2014/main" id="{1815A6DF-CB40-C136-C81A-82DB7E988BE0}"/>
              </a:ext>
            </a:extLst>
          </p:cNvPr>
          <p:cNvSpPr>
            <a:spLocks noGrp="1"/>
          </p:cNvSpPr>
          <p:nvPr>
            <p:ph type="sldNum" sz="quarter" idx="12"/>
          </p:nvPr>
        </p:nvSpPr>
        <p:spPr/>
        <p:txBody>
          <a:bodyPr/>
          <a:lstStyle/>
          <a:p>
            <a:fld id="{8C6BC05E-DB9A-EB4A-A776-575FA40369A3}" type="slidenum">
              <a:rPr lang="nl-NL" smtClean="0"/>
              <a:pPr/>
              <a:t>3</a:t>
            </a:fld>
            <a:endParaRPr lang="nl-NL"/>
          </a:p>
        </p:txBody>
      </p:sp>
      <p:sp>
        <p:nvSpPr>
          <p:cNvPr id="7" name="Chevron 7">
            <a:extLst>
              <a:ext uri="{FF2B5EF4-FFF2-40B4-BE49-F238E27FC236}">
                <a16:creationId xmlns:a16="http://schemas.microsoft.com/office/drawing/2014/main" id="{F6DD953D-7582-B531-144D-522EF9EAC747}"/>
              </a:ext>
            </a:extLst>
          </p:cNvPr>
          <p:cNvSpPr>
            <a:spLocks/>
          </p:cNvSpPr>
          <p:nvPr/>
        </p:nvSpPr>
        <p:spPr>
          <a:xfrm>
            <a:off x="3607425" y="3136399"/>
            <a:ext cx="2160390" cy="396352"/>
          </a:xfrm>
          <a:prstGeom prst="chevron">
            <a:avLst>
              <a:gd name="adj" fmla="val 63676"/>
            </a:avLst>
          </a:prstGeom>
          <a:no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rgbClr val="747480"/>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EYInterstate Light" panose="02000506000000020004" pitchFamily="2" charset="0"/>
                <a:ea typeface="+mn-ea"/>
                <a:cs typeface="+mn-cs"/>
              </a:rPr>
              <a:t>2008</a:t>
            </a:r>
            <a:r>
              <a:rPr kumimoji="0" lang="en-GB" sz="1600" b="1" i="0" u="none" strike="noStrike" kern="1200" cap="none" spc="0" normalizeH="0" baseline="0" noProof="0">
                <a:ln>
                  <a:noFill/>
                </a:ln>
                <a:solidFill>
                  <a:schemeClr val="tx1"/>
                </a:solidFill>
                <a:effectLst/>
                <a:uLnTx/>
                <a:uFillTx/>
                <a:latin typeface="EYInterstate Light" panose="02000506000000020004" pitchFamily="2" charset="0"/>
                <a:ea typeface="+mn-ea"/>
                <a:cs typeface="+mn-cs"/>
              </a:rPr>
              <a:t>–</a:t>
            </a:r>
            <a:r>
              <a:rPr kumimoji="0" lang="en-US" sz="1600" b="1" i="0" u="none" strike="noStrike" kern="1200" cap="none" spc="0" normalizeH="0" baseline="0" noProof="0">
                <a:ln>
                  <a:noFill/>
                </a:ln>
                <a:solidFill>
                  <a:schemeClr val="tx1"/>
                </a:solidFill>
                <a:effectLst/>
                <a:uLnTx/>
                <a:uFillTx/>
                <a:latin typeface="EYInterstate Light" panose="02000506000000020004" pitchFamily="2" charset="0"/>
                <a:ea typeface="+mn-ea"/>
                <a:cs typeface="+mn-cs"/>
              </a:rPr>
              <a:t>2019</a:t>
            </a:r>
          </a:p>
        </p:txBody>
      </p:sp>
      <p:sp>
        <p:nvSpPr>
          <p:cNvPr id="8" name="Freeform 117">
            <a:extLst>
              <a:ext uri="{FF2B5EF4-FFF2-40B4-BE49-F238E27FC236}">
                <a16:creationId xmlns:a16="http://schemas.microsoft.com/office/drawing/2014/main" id="{03F01895-23FC-5E40-0F61-9B64BC2EADEC}"/>
              </a:ext>
            </a:extLst>
          </p:cNvPr>
          <p:cNvSpPr>
            <a:spLocks/>
          </p:cNvSpPr>
          <p:nvPr/>
        </p:nvSpPr>
        <p:spPr bwMode="auto">
          <a:xfrm>
            <a:off x="4689364" y="170613"/>
            <a:ext cx="3856235" cy="2093922"/>
          </a:xfrm>
          <a:custGeom>
            <a:avLst/>
            <a:gdLst>
              <a:gd name="T0" fmla="*/ 619 w 619"/>
              <a:gd name="T1" fmla="*/ 0 h 226"/>
              <a:gd name="T2" fmla="*/ 0 w 619"/>
              <a:gd name="T3" fmla="*/ 226 h 226"/>
              <a:gd name="T4" fmla="*/ 619 w 619"/>
              <a:gd name="T5" fmla="*/ 117 h 226"/>
              <a:gd name="T6" fmla="*/ 619 w 619"/>
              <a:gd name="T7" fmla="*/ 0 h 226"/>
              <a:gd name="T8" fmla="*/ 619 w 619"/>
              <a:gd name="T9" fmla="*/ 0 h 226"/>
              <a:gd name="connsiteX0" fmla="*/ 9941 w 9941"/>
              <a:gd name="connsiteY0" fmla="*/ 0 h 6617"/>
              <a:gd name="connsiteX1" fmla="*/ 0 w 9941"/>
              <a:gd name="connsiteY1" fmla="*/ 6617 h 6617"/>
              <a:gd name="connsiteX2" fmla="*/ 9941 w 9941"/>
              <a:gd name="connsiteY2" fmla="*/ 5177 h 6617"/>
              <a:gd name="connsiteX3" fmla="*/ 9941 w 9941"/>
              <a:gd name="connsiteY3" fmla="*/ 0 h 6617"/>
              <a:gd name="connsiteX4" fmla="*/ 9941 w 9941"/>
              <a:gd name="connsiteY4" fmla="*/ 0 h 6617"/>
              <a:gd name="connsiteX0" fmla="*/ 10000 w 10000"/>
              <a:gd name="connsiteY0" fmla="*/ 0 h 10000"/>
              <a:gd name="connsiteX1" fmla="*/ 0 w 10000"/>
              <a:gd name="connsiteY1" fmla="*/ 10000 h 10000"/>
              <a:gd name="connsiteX2" fmla="*/ 10000 w 10000"/>
              <a:gd name="connsiteY2" fmla="*/ 8767 h 10000"/>
              <a:gd name="connsiteX3" fmla="*/ 10000 w 10000"/>
              <a:gd name="connsiteY3" fmla="*/ 0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0" y="10000"/>
                </a:lnTo>
                <a:lnTo>
                  <a:pt x="10000" y="8767"/>
                </a:lnTo>
                <a:lnTo>
                  <a:pt x="10000" y="0"/>
                </a:lnTo>
                <a:lnTo>
                  <a:pt x="10000" y="0"/>
                </a:lnTo>
                <a:close/>
              </a:path>
            </a:pathLst>
          </a:custGeom>
          <a:noFill/>
          <a:ln w="28575" cap="flat" cmpd="sng" algn="ctr">
            <a:solidFill>
              <a:schemeClr val="accent6"/>
            </a:solidFill>
            <a:prstDash val="solid"/>
            <a:round/>
            <a:headEnd type="none" w="med" len="med"/>
            <a:tailEnd type="none" w="med" len="med"/>
          </a:ln>
          <a:extLst>
            <a:ext uri="{909E8E84-426E-40DD-AFC4-6F175D3DCCD1}">
              <a14:hiddenFill xmlns:a14="http://schemas.microsoft.com/office/drawing/2010/main">
                <a:solidFill>
                  <a:schemeClr val="bg2">
                    <a:alpha val="50000"/>
                  </a:schemeClr>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EYInterstate Light" panose="02000506000000020004" pitchFamily="2" charset="0"/>
              <a:ea typeface="+mn-ea"/>
              <a:cs typeface="+mn-cs"/>
              <a:sym typeface="Arial" panose="020B0604020202020204" pitchFamily="34" charset="0"/>
            </a:endParaRPr>
          </a:p>
        </p:txBody>
      </p:sp>
      <p:sp>
        <p:nvSpPr>
          <p:cNvPr id="9" name="Freeform 117">
            <a:extLst>
              <a:ext uri="{FF2B5EF4-FFF2-40B4-BE49-F238E27FC236}">
                <a16:creationId xmlns:a16="http://schemas.microsoft.com/office/drawing/2014/main" id="{F4D29D82-5922-6BB0-DCFD-FE4CDFD93A46}"/>
              </a:ext>
            </a:extLst>
          </p:cNvPr>
          <p:cNvSpPr>
            <a:spLocks/>
          </p:cNvSpPr>
          <p:nvPr/>
        </p:nvSpPr>
        <p:spPr bwMode="auto">
          <a:xfrm rot="10800000">
            <a:off x="815526" y="2270932"/>
            <a:ext cx="3871248" cy="2100319"/>
          </a:xfrm>
          <a:custGeom>
            <a:avLst/>
            <a:gdLst>
              <a:gd name="T0" fmla="*/ 619 w 619"/>
              <a:gd name="T1" fmla="*/ 0 h 226"/>
              <a:gd name="T2" fmla="*/ 0 w 619"/>
              <a:gd name="T3" fmla="*/ 226 h 226"/>
              <a:gd name="T4" fmla="*/ 619 w 619"/>
              <a:gd name="T5" fmla="*/ 117 h 226"/>
              <a:gd name="T6" fmla="*/ 619 w 619"/>
              <a:gd name="T7" fmla="*/ 0 h 226"/>
              <a:gd name="T8" fmla="*/ 619 w 619"/>
              <a:gd name="T9" fmla="*/ 0 h 226"/>
              <a:gd name="connsiteX0" fmla="*/ 9941 w 9941"/>
              <a:gd name="connsiteY0" fmla="*/ 0 h 6617"/>
              <a:gd name="connsiteX1" fmla="*/ 0 w 9941"/>
              <a:gd name="connsiteY1" fmla="*/ 6617 h 6617"/>
              <a:gd name="connsiteX2" fmla="*/ 9941 w 9941"/>
              <a:gd name="connsiteY2" fmla="*/ 5177 h 6617"/>
              <a:gd name="connsiteX3" fmla="*/ 9941 w 9941"/>
              <a:gd name="connsiteY3" fmla="*/ 0 h 6617"/>
              <a:gd name="connsiteX4" fmla="*/ 9941 w 9941"/>
              <a:gd name="connsiteY4" fmla="*/ 0 h 6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 h="6617">
                <a:moveTo>
                  <a:pt x="9941" y="0"/>
                </a:moveTo>
                <a:lnTo>
                  <a:pt x="0" y="6617"/>
                </a:lnTo>
                <a:lnTo>
                  <a:pt x="9941" y="5177"/>
                </a:lnTo>
                <a:lnTo>
                  <a:pt x="9941" y="0"/>
                </a:lnTo>
                <a:lnTo>
                  <a:pt x="9941" y="0"/>
                </a:lnTo>
                <a:close/>
              </a:path>
            </a:pathLst>
          </a:custGeom>
          <a:noFill/>
          <a:ln w="28575">
            <a:solidFill>
              <a:srgbClr val="747480"/>
            </a:solidFill>
          </a:ln>
          <a:extLst>
            <a:ext uri="{909E8E84-426E-40DD-AFC4-6F175D3DCCD1}">
              <a14:hiddenFill xmlns:a14="http://schemas.microsoft.com/office/drawing/2010/main">
                <a:solidFill>
                  <a:schemeClr val="bg2">
                    <a:alpha val="50000"/>
                  </a:schemeClr>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EYInterstate Light" panose="02000506000000020004" pitchFamily="2" charset="0"/>
              <a:ea typeface="+mn-ea"/>
              <a:cs typeface="+mn-cs"/>
              <a:sym typeface="Arial" panose="020B0604020202020204" pitchFamily="34" charset="0"/>
            </a:endParaRPr>
          </a:p>
        </p:txBody>
      </p:sp>
      <p:sp>
        <p:nvSpPr>
          <p:cNvPr id="10" name="Chevron 11">
            <a:extLst>
              <a:ext uri="{FF2B5EF4-FFF2-40B4-BE49-F238E27FC236}">
                <a16:creationId xmlns:a16="http://schemas.microsoft.com/office/drawing/2014/main" id="{2B90D93C-E6BE-453F-79C7-E94B7BCEE604}"/>
              </a:ext>
            </a:extLst>
          </p:cNvPr>
          <p:cNvSpPr/>
          <p:nvPr/>
        </p:nvSpPr>
        <p:spPr>
          <a:xfrm>
            <a:off x="815525" y="1706912"/>
            <a:ext cx="2959537" cy="708270"/>
          </a:xfrm>
          <a:prstGeom prst="chevron">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1"/>
                </a:solidFill>
                <a:effectLst/>
                <a:uLnTx/>
                <a:uFillTx/>
                <a:latin typeface="EYInterstate Light" panose="02000506000000020004" pitchFamily="2" charset="0"/>
                <a:ea typeface="+mn-ea"/>
                <a:cs typeface="+mn-cs"/>
              </a:rPr>
              <a:t>Post-Cold War era of globalization</a:t>
            </a:r>
          </a:p>
        </p:txBody>
      </p:sp>
      <p:sp>
        <p:nvSpPr>
          <p:cNvPr id="11" name="Chevron 12">
            <a:extLst>
              <a:ext uri="{FF2B5EF4-FFF2-40B4-BE49-F238E27FC236}">
                <a16:creationId xmlns:a16="http://schemas.microsoft.com/office/drawing/2014/main" id="{3E1A7BD1-C719-FE80-4E0D-77495A1F3AB8}"/>
              </a:ext>
            </a:extLst>
          </p:cNvPr>
          <p:cNvSpPr/>
          <p:nvPr/>
        </p:nvSpPr>
        <p:spPr>
          <a:xfrm>
            <a:off x="6646810" y="2214398"/>
            <a:ext cx="1930547" cy="670235"/>
          </a:xfrm>
          <a:prstGeom prst="chevron">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1"/>
                </a:solidFill>
                <a:effectLst/>
                <a:uLnTx/>
                <a:uFillTx/>
                <a:latin typeface="EYInterstate Light" panose="02000506000000020004" pitchFamily="2" charset="0"/>
                <a:ea typeface="+mn-ea"/>
                <a:cs typeface="+mn-cs"/>
              </a:rPr>
              <a:t>New era of globalization</a:t>
            </a:r>
          </a:p>
        </p:txBody>
      </p:sp>
      <p:cxnSp>
        <p:nvCxnSpPr>
          <p:cNvPr id="12" name="Straight Connector 11">
            <a:extLst>
              <a:ext uri="{FF2B5EF4-FFF2-40B4-BE49-F238E27FC236}">
                <a16:creationId xmlns:a16="http://schemas.microsoft.com/office/drawing/2014/main" id="{F17628FA-E8CB-7880-289C-7329ADAA3332}"/>
              </a:ext>
            </a:extLst>
          </p:cNvPr>
          <p:cNvCxnSpPr>
            <a:cxnSpLocks/>
          </p:cNvCxnSpPr>
          <p:nvPr/>
        </p:nvCxnSpPr>
        <p:spPr>
          <a:xfrm>
            <a:off x="4686324" y="1706912"/>
            <a:ext cx="0" cy="1258869"/>
          </a:xfrm>
          <a:prstGeom prst="line">
            <a:avLst/>
          </a:prstGeom>
          <a:ln w="19050" cap="flat" cmpd="sng" algn="ctr">
            <a:solidFill>
              <a:srgbClr val="F6F6FA"/>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Chevron 14">
            <a:extLst>
              <a:ext uri="{FF2B5EF4-FFF2-40B4-BE49-F238E27FC236}">
                <a16:creationId xmlns:a16="http://schemas.microsoft.com/office/drawing/2014/main" id="{5FADFA0C-151D-C218-4A9C-F9DFF0BD0C84}"/>
              </a:ext>
            </a:extLst>
          </p:cNvPr>
          <p:cNvSpPr/>
          <p:nvPr/>
        </p:nvSpPr>
        <p:spPr>
          <a:xfrm>
            <a:off x="3880307" y="1380705"/>
            <a:ext cx="1614625" cy="311549"/>
          </a:xfrm>
          <a:prstGeom prst="chevron">
            <a:avLst>
              <a:gd name="adj" fmla="val 25225"/>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1"/>
                </a:solidFill>
                <a:effectLst/>
                <a:uLnTx/>
                <a:uFillTx/>
                <a:latin typeface="EYInterstate Light" panose="02000506000000020004" pitchFamily="2" charset="0"/>
                <a:ea typeface="+mn-ea"/>
                <a:cs typeface="+mn-cs"/>
              </a:rPr>
              <a:t>Inflection </a:t>
            </a:r>
          </a:p>
        </p:txBody>
      </p:sp>
      <p:sp>
        <p:nvSpPr>
          <p:cNvPr id="14" name="TextBox 13">
            <a:extLst>
              <a:ext uri="{FF2B5EF4-FFF2-40B4-BE49-F238E27FC236}">
                <a16:creationId xmlns:a16="http://schemas.microsoft.com/office/drawing/2014/main" id="{B773880C-3552-85A4-1534-9A99694DC5F2}"/>
              </a:ext>
            </a:extLst>
          </p:cNvPr>
          <p:cNvSpPr txBox="1"/>
          <p:nvPr/>
        </p:nvSpPr>
        <p:spPr>
          <a:xfrm>
            <a:off x="902346" y="2769406"/>
            <a:ext cx="1901060" cy="708271"/>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0"/>
              </a:spcAft>
              <a:buClr>
                <a:srgbClr val="FFE600"/>
              </a:buClr>
              <a:buSzPct val="100000"/>
              <a:buFontTx/>
              <a:buNone/>
              <a:tabLst/>
              <a:defRPr/>
            </a:pPr>
            <a:r>
              <a:rPr kumimoji="0" lang="en-US" sz="1200" b="0" i="0" u="none" strike="noStrike" kern="1200" cap="none" spc="0" normalizeH="0" baseline="0" noProof="0">
                <a:ln>
                  <a:noFill/>
                </a:ln>
                <a:effectLst/>
                <a:uLnTx/>
                <a:uFillTx/>
                <a:latin typeface="EYInterstate Light" panose="02000506000000020004" pitchFamily="2" charset="0"/>
                <a:ea typeface="+mn-ea"/>
                <a:cs typeface="+mn-cs"/>
              </a:rPr>
              <a:t>Unipolar system</a:t>
            </a:r>
          </a:p>
          <a:p>
            <a:pPr marL="0" marR="0" lvl="0" indent="0" algn="l" defTabSz="914400" rtl="0" eaLnBrk="1" fontAlgn="auto" latinLnBrk="0" hangingPunct="1">
              <a:lnSpc>
                <a:spcPct val="114000"/>
              </a:lnSpc>
              <a:spcBef>
                <a:spcPts val="0"/>
              </a:spcBef>
              <a:spcAft>
                <a:spcPts val="0"/>
              </a:spcAft>
              <a:buClr>
                <a:srgbClr val="FFE600"/>
              </a:buClr>
              <a:buSzPct val="100000"/>
              <a:buFontTx/>
              <a:buNone/>
              <a:tabLst/>
              <a:defRPr/>
            </a:pPr>
            <a:r>
              <a:rPr kumimoji="0" lang="en-US" sz="1200" b="0" i="0" u="none" strike="noStrike" kern="1200" cap="none" spc="0" normalizeH="0" baseline="0" noProof="0">
                <a:ln>
                  <a:noFill/>
                </a:ln>
                <a:effectLst/>
                <a:uLnTx/>
                <a:uFillTx/>
                <a:latin typeface="EYInterstate Light" panose="02000506000000020004" pitchFamily="2" charset="0"/>
                <a:ea typeface="+mn-ea"/>
                <a:cs typeface="+mn-cs"/>
              </a:rPr>
              <a:t>Geopolitical cooperation</a:t>
            </a:r>
          </a:p>
          <a:p>
            <a:pPr marL="0" marR="0" lvl="0" indent="0" algn="l" defTabSz="914400" rtl="0" eaLnBrk="1" fontAlgn="auto" latinLnBrk="0" hangingPunct="1">
              <a:lnSpc>
                <a:spcPct val="114000"/>
              </a:lnSpc>
              <a:spcBef>
                <a:spcPts val="0"/>
              </a:spcBef>
              <a:spcAft>
                <a:spcPts val="0"/>
              </a:spcAft>
              <a:buClr>
                <a:srgbClr val="FFE600"/>
              </a:buClr>
              <a:buSzPct val="100000"/>
              <a:buFontTx/>
              <a:buNone/>
              <a:tabLst/>
              <a:defRPr/>
            </a:pPr>
            <a:r>
              <a:rPr kumimoji="0" lang="en-US" sz="1200" b="0" i="0" u="none" strike="noStrike" kern="1200" cap="none" spc="0" normalizeH="0" baseline="0" noProof="0">
                <a:ln>
                  <a:noFill/>
                </a:ln>
                <a:effectLst/>
                <a:uLnTx/>
                <a:uFillTx/>
                <a:latin typeface="EYInterstate Light" panose="02000506000000020004" pitchFamily="2" charset="0"/>
                <a:ea typeface="+mn-ea"/>
                <a:cs typeface="+mn-cs"/>
              </a:rPr>
              <a:t>Focus on economics</a:t>
            </a:r>
          </a:p>
        </p:txBody>
      </p:sp>
      <p:sp>
        <p:nvSpPr>
          <p:cNvPr id="15" name="TextBox 14">
            <a:extLst>
              <a:ext uri="{FF2B5EF4-FFF2-40B4-BE49-F238E27FC236}">
                <a16:creationId xmlns:a16="http://schemas.microsoft.com/office/drawing/2014/main" id="{534E6940-3B72-6964-47EE-C8BB3792827D}"/>
              </a:ext>
            </a:extLst>
          </p:cNvPr>
          <p:cNvSpPr txBox="1"/>
          <p:nvPr/>
        </p:nvSpPr>
        <p:spPr>
          <a:xfrm>
            <a:off x="6825271" y="1229052"/>
            <a:ext cx="1641179" cy="708271"/>
          </a:xfrm>
          <a:prstGeom prst="rect">
            <a:avLst/>
          </a:prstGeom>
          <a:noFill/>
        </p:spPr>
        <p:txBody>
          <a:bodyPr wrap="square">
            <a:spAutoFit/>
          </a:bodyPr>
          <a:lstStyle/>
          <a:p>
            <a:pPr marL="0" marR="0" lvl="0" indent="0" algn="r" defTabSz="914400" rtl="0" eaLnBrk="1" fontAlgn="auto" latinLnBrk="0" hangingPunct="1">
              <a:lnSpc>
                <a:spcPct val="114000"/>
              </a:lnSpc>
              <a:spcBef>
                <a:spcPts val="0"/>
              </a:spcBef>
              <a:spcAft>
                <a:spcPts val="0"/>
              </a:spcAft>
              <a:buClr>
                <a:srgbClr val="FFE600"/>
              </a:buClr>
              <a:buSzPct val="100000"/>
              <a:buFontTx/>
              <a:buNone/>
              <a:tabLst/>
              <a:defRPr/>
            </a:pPr>
            <a:r>
              <a:rPr kumimoji="0" lang="en-US" sz="1200" b="0" i="0" u="none" strike="noStrike" kern="1200" cap="none" spc="0" normalizeH="0" baseline="0" noProof="0">
                <a:ln>
                  <a:noFill/>
                </a:ln>
                <a:effectLst/>
                <a:uLnTx/>
                <a:uFillTx/>
                <a:latin typeface="EYInterstate Light" panose="02000506000000020004" pitchFamily="2" charset="0"/>
                <a:ea typeface="+mn-ea"/>
                <a:cs typeface="+mn-cs"/>
              </a:rPr>
              <a:t>Multipolar system</a:t>
            </a:r>
          </a:p>
          <a:p>
            <a:pPr marL="0" marR="0" lvl="0" indent="0" algn="r" defTabSz="914400" rtl="0" eaLnBrk="1" fontAlgn="auto" latinLnBrk="0" hangingPunct="1">
              <a:lnSpc>
                <a:spcPct val="114000"/>
              </a:lnSpc>
              <a:spcBef>
                <a:spcPts val="0"/>
              </a:spcBef>
              <a:spcAft>
                <a:spcPts val="0"/>
              </a:spcAft>
              <a:buClr>
                <a:srgbClr val="FFE600"/>
              </a:buClr>
              <a:buSzPct val="100000"/>
              <a:buFontTx/>
              <a:buNone/>
              <a:tabLst/>
              <a:defRPr/>
            </a:pPr>
            <a:r>
              <a:rPr kumimoji="0" lang="en-US" sz="1200" b="0" i="0" u="none" strike="noStrike" kern="1200" cap="none" spc="0" normalizeH="0" baseline="0" noProof="0">
                <a:ln>
                  <a:noFill/>
                </a:ln>
                <a:effectLst/>
                <a:uLnTx/>
                <a:uFillTx/>
                <a:latin typeface="EYInterstate Light" panose="02000506000000020004" pitchFamily="2" charset="0"/>
                <a:ea typeface="+mn-ea"/>
                <a:cs typeface="+mn-cs"/>
              </a:rPr>
              <a:t>Geopolitical conflict</a:t>
            </a:r>
          </a:p>
          <a:p>
            <a:pPr marL="0" marR="0" lvl="0" indent="0" algn="r" defTabSz="914400" rtl="0" eaLnBrk="1" fontAlgn="auto" latinLnBrk="0" hangingPunct="1">
              <a:lnSpc>
                <a:spcPct val="114000"/>
              </a:lnSpc>
              <a:spcBef>
                <a:spcPts val="0"/>
              </a:spcBef>
              <a:spcAft>
                <a:spcPts val="0"/>
              </a:spcAft>
              <a:buClr>
                <a:srgbClr val="FFE600"/>
              </a:buClr>
              <a:buSzPct val="100000"/>
              <a:buFontTx/>
              <a:buNone/>
              <a:tabLst/>
              <a:defRPr/>
            </a:pPr>
            <a:r>
              <a:rPr kumimoji="0" lang="en-US" sz="1200" b="0" i="0" u="none" strike="noStrike" kern="1200" cap="none" spc="0" normalizeH="0" baseline="0" noProof="0">
                <a:ln>
                  <a:noFill/>
                </a:ln>
                <a:effectLst/>
                <a:uLnTx/>
                <a:uFillTx/>
                <a:latin typeface="EYInterstate Light" panose="02000506000000020004" pitchFamily="2" charset="0"/>
                <a:ea typeface="+mn-ea"/>
                <a:cs typeface="+mn-cs"/>
              </a:rPr>
              <a:t>Focus on security</a:t>
            </a:r>
          </a:p>
        </p:txBody>
      </p:sp>
    </p:spTree>
    <p:extLst>
      <p:ext uri="{BB962C8B-B14F-4D97-AF65-F5344CB8AC3E}">
        <p14:creationId xmlns:p14="http://schemas.microsoft.com/office/powerpoint/2010/main" val="580704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FDED2-B420-A876-B1A1-6B6DAA13A66C}"/>
              </a:ext>
            </a:extLst>
          </p:cNvPr>
          <p:cNvSpPr>
            <a:spLocks noGrp="1"/>
          </p:cNvSpPr>
          <p:nvPr>
            <p:ph type="title"/>
          </p:nvPr>
        </p:nvSpPr>
        <p:spPr/>
        <p:txBody>
          <a:bodyPr/>
          <a:lstStyle/>
          <a:p>
            <a:r>
              <a:rPr lang="nl-NL" dirty="0"/>
              <a:t>1. Trip down memory </a:t>
            </a:r>
            <a:r>
              <a:rPr lang="nl-NL" dirty="0" err="1"/>
              <a:t>lane</a:t>
            </a:r>
            <a:endParaRPr lang="nl-NL" dirty="0"/>
          </a:p>
        </p:txBody>
      </p:sp>
      <p:sp>
        <p:nvSpPr>
          <p:cNvPr id="4" name="Date Placeholder 3">
            <a:extLst>
              <a:ext uri="{FF2B5EF4-FFF2-40B4-BE49-F238E27FC236}">
                <a16:creationId xmlns:a16="http://schemas.microsoft.com/office/drawing/2014/main" id="{2A126402-26C3-9EB6-B38F-22FB0DB3FFAE}"/>
              </a:ext>
            </a:extLst>
          </p:cNvPr>
          <p:cNvSpPr>
            <a:spLocks noGrp="1"/>
          </p:cNvSpPr>
          <p:nvPr>
            <p:ph type="dt" sz="half" idx="10"/>
          </p:nvPr>
        </p:nvSpPr>
        <p:spPr/>
        <p:txBody>
          <a:bodyPr/>
          <a:lstStyle/>
          <a:p>
            <a:r>
              <a:rPr lang="nl-NL"/>
              <a:t>12 September 2025</a:t>
            </a:r>
          </a:p>
        </p:txBody>
      </p:sp>
      <p:sp>
        <p:nvSpPr>
          <p:cNvPr id="5" name="Footer Placeholder 4">
            <a:extLst>
              <a:ext uri="{FF2B5EF4-FFF2-40B4-BE49-F238E27FC236}">
                <a16:creationId xmlns:a16="http://schemas.microsoft.com/office/drawing/2014/main" id="{9D7B1FEB-55E7-6B4F-EB19-59B3DED380BC}"/>
              </a:ext>
            </a:extLst>
          </p:cNvPr>
          <p:cNvSpPr>
            <a:spLocks noGrp="1"/>
          </p:cNvSpPr>
          <p:nvPr>
            <p:ph type="ftr" sz="quarter" idx="11"/>
          </p:nvPr>
        </p:nvSpPr>
        <p:spPr/>
        <p:txBody>
          <a:bodyPr/>
          <a:lstStyle/>
          <a:p>
            <a:r>
              <a:rPr lang="en-US"/>
              <a:t>Fourth Seminar of ECCE - Schippers</a:t>
            </a:r>
            <a:endParaRPr lang="nl-NL"/>
          </a:p>
        </p:txBody>
      </p:sp>
      <p:sp>
        <p:nvSpPr>
          <p:cNvPr id="6" name="Slide Number Placeholder 5">
            <a:extLst>
              <a:ext uri="{FF2B5EF4-FFF2-40B4-BE49-F238E27FC236}">
                <a16:creationId xmlns:a16="http://schemas.microsoft.com/office/drawing/2014/main" id="{86FF0ACD-774C-D354-722C-551884CEFE75}"/>
              </a:ext>
            </a:extLst>
          </p:cNvPr>
          <p:cNvSpPr>
            <a:spLocks noGrp="1"/>
          </p:cNvSpPr>
          <p:nvPr>
            <p:ph type="sldNum" sz="quarter" idx="12"/>
          </p:nvPr>
        </p:nvSpPr>
        <p:spPr/>
        <p:txBody>
          <a:bodyPr/>
          <a:lstStyle/>
          <a:p>
            <a:fld id="{8C6BC05E-DB9A-EB4A-A776-575FA40369A3}" type="slidenum">
              <a:rPr lang="nl-NL" smtClean="0"/>
              <a:pPr/>
              <a:t>4</a:t>
            </a:fld>
            <a:endParaRPr lang="nl-NL"/>
          </a:p>
        </p:txBody>
      </p:sp>
      <p:sp>
        <p:nvSpPr>
          <p:cNvPr id="7" name="Pfeil nach rechts 3">
            <a:extLst>
              <a:ext uri="{FF2B5EF4-FFF2-40B4-BE49-F238E27FC236}">
                <a16:creationId xmlns:a16="http://schemas.microsoft.com/office/drawing/2014/main" id="{5444C8B6-D143-5362-6940-86C3A1F7697E}"/>
              </a:ext>
            </a:extLst>
          </p:cNvPr>
          <p:cNvSpPr/>
          <p:nvPr/>
        </p:nvSpPr>
        <p:spPr>
          <a:xfrm>
            <a:off x="414827" y="1854289"/>
            <a:ext cx="8230713" cy="614367"/>
          </a:xfrm>
          <a:prstGeom prst="right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defTabSz="685800">
              <a:defRPr/>
            </a:pPr>
            <a:endParaRPr lang="en-US" sz="900">
              <a:solidFill>
                <a:schemeClr val="tx1"/>
              </a:solidFill>
              <a:latin typeface="EYInterstate Light"/>
            </a:endParaRPr>
          </a:p>
        </p:txBody>
      </p:sp>
      <p:grpSp>
        <p:nvGrpSpPr>
          <p:cNvPr id="8" name="Group 7">
            <a:extLst>
              <a:ext uri="{FF2B5EF4-FFF2-40B4-BE49-F238E27FC236}">
                <a16:creationId xmlns:a16="http://schemas.microsoft.com/office/drawing/2014/main" id="{C5B8F515-9D06-F719-A678-9C2B9946D14A}"/>
              </a:ext>
            </a:extLst>
          </p:cNvPr>
          <p:cNvGrpSpPr/>
          <p:nvPr/>
        </p:nvGrpSpPr>
        <p:grpSpPr>
          <a:xfrm>
            <a:off x="538902" y="1395932"/>
            <a:ext cx="1635082" cy="2481238"/>
            <a:chOff x="965046" y="1362273"/>
            <a:chExt cx="2755326" cy="3308318"/>
          </a:xfrm>
        </p:grpSpPr>
        <p:grpSp>
          <p:nvGrpSpPr>
            <p:cNvPr id="9" name="Group 8">
              <a:extLst>
                <a:ext uri="{FF2B5EF4-FFF2-40B4-BE49-F238E27FC236}">
                  <a16:creationId xmlns:a16="http://schemas.microsoft.com/office/drawing/2014/main" id="{F3306528-F9B7-7D3B-EBE0-C595C756382E}"/>
                </a:ext>
              </a:extLst>
            </p:cNvPr>
            <p:cNvGrpSpPr/>
            <p:nvPr/>
          </p:nvGrpSpPr>
          <p:grpSpPr>
            <a:xfrm>
              <a:off x="965046" y="1362273"/>
              <a:ext cx="1445568" cy="1182786"/>
              <a:chOff x="965046" y="1362273"/>
              <a:chExt cx="1445568" cy="1182786"/>
            </a:xfrm>
          </p:grpSpPr>
          <p:sp>
            <p:nvSpPr>
              <p:cNvPr id="11" name="Rectangle 5">
                <a:extLst>
                  <a:ext uri="{FF2B5EF4-FFF2-40B4-BE49-F238E27FC236}">
                    <a16:creationId xmlns:a16="http://schemas.microsoft.com/office/drawing/2014/main" id="{C33CE032-B9B6-88CC-5B8C-270AE5926C60}"/>
                  </a:ext>
                </a:extLst>
              </p:cNvPr>
              <p:cNvSpPr>
                <a:spLocks noChangeArrowheads="1"/>
              </p:cNvSpPr>
              <p:nvPr/>
            </p:nvSpPr>
            <p:spPr bwMode="auto">
              <a:xfrm>
                <a:off x="965046" y="1362273"/>
                <a:ext cx="1445568" cy="430887"/>
              </a:xfrm>
              <a:prstGeom prst="rect">
                <a:avLst/>
              </a:prstGeom>
              <a:noFill/>
              <a:ln w="12700">
                <a:noFill/>
                <a:miter lim="800000"/>
                <a:headEnd/>
                <a:tailEnd/>
              </a:ln>
              <a:effectLst/>
            </p:spPr>
            <p:txBody>
              <a:bodyPr wrap="square" lIns="54000" tIns="0" rIns="0" bIns="0">
                <a:spAutoFit/>
              </a:bodyPr>
              <a:lstStyle/>
              <a:p>
                <a:pPr defTabSz="685800">
                  <a:spcBef>
                    <a:spcPct val="50000"/>
                  </a:spcBef>
                  <a:defRPr/>
                </a:pPr>
                <a:r>
                  <a:rPr lang="en-US" altLang="de-DE" sz="1050" b="1" dirty="0">
                    <a:latin typeface="EYInterstate Light"/>
                  </a:rPr>
                  <a:t>2016 Campaign</a:t>
                </a:r>
              </a:p>
            </p:txBody>
          </p:sp>
          <p:cxnSp>
            <p:nvCxnSpPr>
              <p:cNvPr id="12" name="Gerade Verbindung 183">
                <a:extLst>
                  <a:ext uri="{FF2B5EF4-FFF2-40B4-BE49-F238E27FC236}">
                    <a16:creationId xmlns:a16="http://schemas.microsoft.com/office/drawing/2014/main" id="{E4A2D3D8-9948-D884-D97D-C0E6C33AE99E}"/>
                  </a:ext>
                </a:extLst>
              </p:cNvPr>
              <p:cNvCxnSpPr>
                <a:cxnSpLocks/>
              </p:cNvCxnSpPr>
              <p:nvPr>
                <p:custDataLst>
                  <p:tags r:id="rId9"/>
                </p:custDataLst>
              </p:nvPr>
            </p:nvCxnSpPr>
            <p:spPr>
              <a:xfrm>
                <a:off x="965046" y="1416440"/>
                <a:ext cx="0" cy="1128619"/>
              </a:xfrm>
              <a:prstGeom prst="line">
                <a:avLst/>
              </a:prstGeom>
              <a:ln w="19050">
                <a:solidFill>
                  <a:srgbClr val="FFE600"/>
                </a:solidFill>
              </a:ln>
            </p:spPr>
            <p:style>
              <a:lnRef idx="1">
                <a:schemeClr val="accent1"/>
              </a:lnRef>
              <a:fillRef idx="0">
                <a:schemeClr val="accent1"/>
              </a:fillRef>
              <a:effectRef idx="0">
                <a:schemeClr val="accent1"/>
              </a:effectRef>
              <a:fontRef idx="minor">
                <a:schemeClr val="tx1"/>
              </a:fontRef>
            </p:style>
          </p:cxnSp>
        </p:grpSp>
        <p:sp>
          <p:nvSpPr>
            <p:cNvPr id="10" name="Bulleted list_6384401099513549332">
              <a:extLst>
                <a:ext uri="{FF2B5EF4-FFF2-40B4-BE49-F238E27FC236}">
                  <a16:creationId xmlns:a16="http://schemas.microsoft.com/office/drawing/2014/main" id="{07D8BEFB-391A-6A64-7E9B-3EED67F34095}"/>
                </a:ext>
              </a:extLst>
            </p:cNvPr>
            <p:cNvSpPr>
              <a:spLocks noChangeArrowheads="1"/>
            </p:cNvSpPr>
            <p:nvPr>
              <p:custDataLst>
                <p:tags r:id="rId8"/>
              </p:custDataLst>
            </p:nvPr>
          </p:nvSpPr>
          <p:spPr bwMode="auto">
            <a:xfrm>
              <a:off x="965046" y="2731599"/>
              <a:ext cx="2755326" cy="1938992"/>
            </a:xfrm>
            <a:prstGeom prst="rect">
              <a:avLst/>
            </a:prstGeom>
            <a:noFill/>
            <a:ln w="12700">
              <a:noFill/>
              <a:miter lim="800000"/>
              <a:headEnd/>
              <a:tailEnd/>
            </a:ln>
            <a:effectLst/>
          </p:spPr>
          <p:txBody>
            <a:bodyPr wrap="square" lIns="0" tIns="0" rIns="0" bIns="0">
              <a:spAutoFit/>
            </a:bodyPr>
            <a:lstStyle/>
            <a:p>
              <a:pPr marL="94500" indent="-94500" defTabSz="685800">
                <a:buClr>
                  <a:srgbClr val="FFE600"/>
                </a:buClr>
                <a:buSzPct val="75000"/>
                <a:buFont typeface="Wingdings 3" panose="05040102010807070707" pitchFamily="18" charset="2"/>
                <a:buChar char=""/>
                <a:defRPr/>
              </a:pPr>
              <a:r>
                <a:rPr lang="en-US" altLang="de-DE" sz="1050" dirty="0">
                  <a:latin typeface="EYInterstate Light"/>
                </a:rPr>
                <a:t>Promised to reduce the US trade deficits with other countries and bring home manufacturing</a:t>
              </a:r>
            </a:p>
            <a:p>
              <a:pPr marL="94500" indent="-94500" defTabSz="685800">
                <a:buClr>
                  <a:srgbClr val="FFE600"/>
                </a:buClr>
                <a:buSzPct val="75000"/>
                <a:buFont typeface="Wingdings 3" panose="05040102010807070707" pitchFamily="18" charset="2"/>
                <a:buChar char=""/>
                <a:defRPr/>
              </a:pPr>
              <a:r>
                <a:rPr lang="en-US" altLang="de-DE" sz="1050" dirty="0">
                  <a:latin typeface="EYInterstate Light"/>
                </a:rPr>
                <a:t>Rallied against previous trade deals on the basis that they hollowed out American manufacturing</a:t>
              </a:r>
            </a:p>
            <a:p>
              <a:pPr marL="108000" indent="-108000" defTabSz="685800">
                <a:buClr>
                  <a:srgbClr val="FFE600"/>
                </a:buClr>
                <a:buSzPct val="75000"/>
                <a:buFont typeface="Wingdings 3" panose="05040102010807070707" pitchFamily="18" charset="2"/>
                <a:buChar char=""/>
                <a:defRPr/>
              </a:pPr>
              <a:endParaRPr lang="en-US" altLang="de-DE" sz="1050" dirty="0">
                <a:latin typeface="EYInterstate Light"/>
              </a:endParaRPr>
            </a:p>
          </p:txBody>
        </p:sp>
      </p:grpSp>
      <p:grpSp>
        <p:nvGrpSpPr>
          <p:cNvPr id="13" name="Group 12">
            <a:extLst>
              <a:ext uri="{FF2B5EF4-FFF2-40B4-BE49-F238E27FC236}">
                <a16:creationId xmlns:a16="http://schemas.microsoft.com/office/drawing/2014/main" id="{D64E908F-FF73-1223-6D76-673D5F129227}"/>
              </a:ext>
            </a:extLst>
          </p:cNvPr>
          <p:cNvGrpSpPr/>
          <p:nvPr/>
        </p:nvGrpSpPr>
        <p:grpSpPr>
          <a:xfrm>
            <a:off x="2650523" y="1403265"/>
            <a:ext cx="1807817" cy="2797071"/>
            <a:chOff x="4361959" y="1372050"/>
            <a:chExt cx="3285438" cy="3729428"/>
          </a:xfrm>
        </p:grpSpPr>
        <p:grpSp>
          <p:nvGrpSpPr>
            <p:cNvPr id="14" name="Group 13">
              <a:extLst>
                <a:ext uri="{FF2B5EF4-FFF2-40B4-BE49-F238E27FC236}">
                  <a16:creationId xmlns:a16="http://schemas.microsoft.com/office/drawing/2014/main" id="{B7741F5B-295F-848B-234B-0585FAD77B76}"/>
                </a:ext>
              </a:extLst>
            </p:cNvPr>
            <p:cNvGrpSpPr/>
            <p:nvPr/>
          </p:nvGrpSpPr>
          <p:grpSpPr>
            <a:xfrm>
              <a:off x="4361959" y="1372050"/>
              <a:ext cx="1813017" cy="1173009"/>
              <a:chOff x="2429530" y="1372050"/>
              <a:chExt cx="1813017" cy="1173009"/>
            </a:xfrm>
          </p:grpSpPr>
          <p:sp>
            <p:nvSpPr>
              <p:cNvPr id="16" name="Rectangle 5">
                <a:extLst>
                  <a:ext uri="{FF2B5EF4-FFF2-40B4-BE49-F238E27FC236}">
                    <a16:creationId xmlns:a16="http://schemas.microsoft.com/office/drawing/2014/main" id="{7A8E6581-56F8-704F-DACA-0C44FC46D3F1}"/>
                  </a:ext>
                </a:extLst>
              </p:cNvPr>
              <p:cNvSpPr>
                <a:spLocks noChangeArrowheads="1"/>
              </p:cNvSpPr>
              <p:nvPr/>
            </p:nvSpPr>
            <p:spPr bwMode="auto">
              <a:xfrm>
                <a:off x="2429532" y="1372050"/>
                <a:ext cx="1813015" cy="430887"/>
              </a:xfrm>
              <a:prstGeom prst="rect">
                <a:avLst/>
              </a:prstGeom>
              <a:noFill/>
              <a:ln w="12700">
                <a:noFill/>
                <a:miter lim="800000"/>
                <a:headEnd/>
                <a:tailEnd/>
              </a:ln>
              <a:effectLst/>
            </p:spPr>
            <p:txBody>
              <a:bodyPr wrap="square" lIns="54000" tIns="0" rIns="0" bIns="0">
                <a:spAutoFit/>
              </a:bodyPr>
              <a:lstStyle/>
              <a:p>
                <a:pPr defTabSz="685800">
                  <a:spcBef>
                    <a:spcPct val="50000"/>
                  </a:spcBef>
                  <a:defRPr/>
                </a:pPr>
                <a:r>
                  <a:rPr lang="en-US" altLang="de-DE" sz="1050" b="1">
                    <a:latin typeface="EYInterstate Light"/>
                  </a:rPr>
                  <a:t>2017-2021 Presidency</a:t>
                </a:r>
              </a:p>
            </p:txBody>
          </p:sp>
          <p:cxnSp>
            <p:nvCxnSpPr>
              <p:cNvPr id="17" name="Gerade Verbindung 183">
                <a:extLst>
                  <a:ext uri="{FF2B5EF4-FFF2-40B4-BE49-F238E27FC236}">
                    <a16:creationId xmlns:a16="http://schemas.microsoft.com/office/drawing/2014/main" id="{23B09FF9-176E-2937-90D9-E0EC4A527CA1}"/>
                  </a:ext>
                </a:extLst>
              </p:cNvPr>
              <p:cNvCxnSpPr>
                <a:cxnSpLocks/>
              </p:cNvCxnSpPr>
              <p:nvPr>
                <p:custDataLst>
                  <p:tags r:id="rId7"/>
                </p:custDataLst>
              </p:nvPr>
            </p:nvCxnSpPr>
            <p:spPr>
              <a:xfrm>
                <a:off x="2429530" y="1416440"/>
                <a:ext cx="0" cy="1128619"/>
              </a:xfrm>
              <a:prstGeom prst="line">
                <a:avLst/>
              </a:prstGeom>
              <a:ln w="19050">
                <a:solidFill>
                  <a:srgbClr val="FFE600"/>
                </a:solidFill>
              </a:ln>
            </p:spPr>
            <p:style>
              <a:lnRef idx="1">
                <a:schemeClr val="accent1"/>
              </a:lnRef>
              <a:fillRef idx="0">
                <a:schemeClr val="accent1"/>
              </a:fillRef>
              <a:effectRef idx="0">
                <a:schemeClr val="accent1"/>
              </a:effectRef>
              <a:fontRef idx="minor">
                <a:schemeClr val="tx1"/>
              </a:fontRef>
            </p:style>
          </p:cxnSp>
        </p:grpSp>
        <p:sp>
          <p:nvSpPr>
            <p:cNvPr id="15" name="Bulleted list_6384401099513549332">
              <a:extLst>
                <a:ext uri="{FF2B5EF4-FFF2-40B4-BE49-F238E27FC236}">
                  <a16:creationId xmlns:a16="http://schemas.microsoft.com/office/drawing/2014/main" id="{13A4A623-386B-C51A-B969-5266EC3EBC83}"/>
                </a:ext>
              </a:extLst>
            </p:cNvPr>
            <p:cNvSpPr>
              <a:spLocks noChangeArrowheads="1"/>
            </p:cNvSpPr>
            <p:nvPr>
              <p:custDataLst>
                <p:tags r:id="rId6"/>
              </p:custDataLst>
            </p:nvPr>
          </p:nvSpPr>
          <p:spPr bwMode="auto">
            <a:xfrm>
              <a:off x="4361959" y="2731598"/>
              <a:ext cx="3285438" cy="2369880"/>
            </a:xfrm>
            <a:prstGeom prst="rect">
              <a:avLst/>
            </a:prstGeom>
            <a:noFill/>
            <a:ln w="12700">
              <a:noFill/>
              <a:miter lim="800000"/>
              <a:headEnd/>
              <a:tailEnd/>
            </a:ln>
            <a:effectLst/>
          </p:spPr>
          <p:txBody>
            <a:bodyPr wrap="square" lIns="0" tIns="0" rIns="0" bIns="0">
              <a:spAutoFit/>
            </a:bodyPr>
            <a:lstStyle/>
            <a:p>
              <a:pPr marL="108000" indent="-108000" defTabSz="685800">
                <a:buClr>
                  <a:srgbClr val="FFE600"/>
                </a:buClr>
                <a:buSzPct val="75000"/>
                <a:buFont typeface="Wingdings 3" panose="05040102010807070707" pitchFamily="18" charset="2"/>
                <a:buChar char=""/>
                <a:defRPr/>
              </a:pPr>
              <a:r>
                <a:rPr lang="en-US" altLang="de-DE" sz="1050" dirty="0">
                  <a:latin typeface="EYInterstate Light"/>
                </a:rPr>
                <a:t>Withdrew from the Trans-Pacific Partnership</a:t>
              </a:r>
            </a:p>
            <a:p>
              <a:pPr marL="108000" indent="-108000" defTabSz="685800">
                <a:buClr>
                  <a:srgbClr val="FFE600"/>
                </a:buClr>
                <a:buSzPct val="75000"/>
                <a:buFont typeface="Wingdings 3" panose="05040102010807070707" pitchFamily="18" charset="2"/>
                <a:buChar char=""/>
                <a:defRPr/>
              </a:pPr>
              <a:r>
                <a:rPr lang="en-US" altLang="de-DE" sz="1050" dirty="0">
                  <a:latin typeface="EYInterstate Light"/>
                </a:rPr>
                <a:t>Renegotiated NAFTA into the USMCA with provisions to increase manufacturing</a:t>
              </a:r>
            </a:p>
            <a:p>
              <a:pPr marL="108000" indent="-108000" defTabSz="685800">
                <a:buClr>
                  <a:srgbClr val="FFE600"/>
                </a:buClr>
                <a:buSzPct val="75000"/>
                <a:buFont typeface="Wingdings 3" panose="05040102010807070707" pitchFamily="18" charset="2"/>
                <a:buChar char=""/>
                <a:defRPr/>
              </a:pPr>
              <a:r>
                <a:rPr lang="en-US" altLang="de-DE" sz="1050" dirty="0">
                  <a:latin typeface="EYInterstate Light"/>
                </a:rPr>
                <a:t>Increased tariffs on imports on all countries, particularly on steel and aluminum</a:t>
              </a:r>
            </a:p>
            <a:p>
              <a:pPr marL="108000" indent="-108000" defTabSz="685800">
                <a:buClr>
                  <a:srgbClr val="FFE600"/>
                </a:buClr>
                <a:buSzPct val="75000"/>
                <a:buFont typeface="Wingdings 3" panose="05040102010807070707" pitchFamily="18" charset="2"/>
                <a:buChar char=""/>
                <a:defRPr/>
              </a:pPr>
              <a:r>
                <a:rPr lang="en-US" altLang="de-DE" sz="1050" dirty="0">
                  <a:latin typeface="EYInterstate Light"/>
                </a:rPr>
                <a:t>Increased broader trade restrictions on China, mostly on industrial goods</a:t>
              </a:r>
            </a:p>
          </p:txBody>
        </p:sp>
      </p:grpSp>
      <p:grpSp>
        <p:nvGrpSpPr>
          <p:cNvPr id="18" name="Group 17">
            <a:extLst>
              <a:ext uri="{FF2B5EF4-FFF2-40B4-BE49-F238E27FC236}">
                <a16:creationId xmlns:a16="http://schemas.microsoft.com/office/drawing/2014/main" id="{E34CF197-C6CF-54FA-3497-2CDB845ED09D}"/>
              </a:ext>
            </a:extLst>
          </p:cNvPr>
          <p:cNvGrpSpPr/>
          <p:nvPr/>
        </p:nvGrpSpPr>
        <p:grpSpPr>
          <a:xfrm>
            <a:off x="6873767" y="1396606"/>
            <a:ext cx="1404254" cy="2803730"/>
            <a:chOff x="7466133" y="1363172"/>
            <a:chExt cx="1872339" cy="3738307"/>
          </a:xfrm>
        </p:grpSpPr>
        <p:grpSp>
          <p:nvGrpSpPr>
            <p:cNvPr id="19" name="Group 18">
              <a:extLst>
                <a:ext uri="{FF2B5EF4-FFF2-40B4-BE49-F238E27FC236}">
                  <a16:creationId xmlns:a16="http://schemas.microsoft.com/office/drawing/2014/main" id="{032BE74B-B996-CB8B-C791-FE964F4B57B0}"/>
                </a:ext>
              </a:extLst>
            </p:cNvPr>
            <p:cNvGrpSpPr/>
            <p:nvPr/>
          </p:nvGrpSpPr>
          <p:grpSpPr>
            <a:xfrm>
              <a:off x="7466133" y="1363172"/>
              <a:ext cx="1479667" cy="1201616"/>
              <a:chOff x="5062422" y="1363172"/>
              <a:chExt cx="1479667" cy="1201616"/>
            </a:xfrm>
          </p:grpSpPr>
          <p:sp>
            <p:nvSpPr>
              <p:cNvPr id="21" name="Rectangle 5">
                <a:extLst>
                  <a:ext uri="{FF2B5EF4-FFF2-40B4-BE49-F238E27FC236}">
                    <a16:creationId xmlns:a16="http://schemas.microsoft.com/office/drawing/2014/main" id="{CE56EF5D-1439-EAA8-F362-2ED9E6DE6A65}"/>
                  </a:ext>
                </a:extLst>
              </p:cNvPr>
              <p:cNvSpPr>
                <a:spLocks noChangeArrowheads="1"/>
              </p:cNvSpPr>
              <p:nvPr/>
            </p:nvSpPr>
            <p:spPr bwMode="auto">
              <a:xfrm>
                <a:off x="5062423" y="1363172"/>
                <a:ext cx="1479666" cy="215444"/>
              </a:xfrm>
              <a:prstGeom prst="rect">
                <a:avLst/>
              </a:prstGeom>
              <a:noFill/>
              <a:ln w="12700">
                <a:noFill/>
                <a:miter lim="800000"/>
                <a:headEnd/>
                <a:tailEnd/>
              </a:ln>
              <a:effectLst/>
            </p:spPr>
            <p:txBody>
              <a:bodyPr wrap="square" lIns="54000" tIns="0" rIns="0" bIns="0">
                <a:spAutoFit/>
              </a:bodyPr>
              <a:lstStyle/>
              <a:p>
                <a:pPr defTabSz="685800">
                  <a:spcBef>
                    <a:spcPct val="50000"/>
                  </a:spcBef>
                  <a:defRPr/>
                </a:pPr>
                <a:r>
                  <a:rPr lang="en-US" altLang="de-DE" sz="1050" b="1" dirty="0">
                    <a:latin typeface="EYInterstate Light"/>
                  </a:rPr>
                  <a:t>2024 Campaign</a:t>
                </a:r>
              </a:p>
            </p:txBody>
          </p:sp>
          <p:cxnSp>
            <p:nvCxnSpPr>
              <p:cNvPr id="22" name="Gerade Verbindung 183">
                <a:extLst>
                  <a:ext uri="{FF2B5EF4-FFF2-40B4-BE49-F238E27FC236}">
                    <a16:creationId xmlns:a16="http://schemas.microsoft.com/office/drawing/2014/main" id="{B6BE98A6-1318-5427-55A2-97297C1B0528}"/>
                  </a:ext>
                </a:extLst>
              </p:cNvPr>
              <p:cNvCxnSpPr>
                <a:cxnSpLocks/>
              </p:cNvCxnSpPr>
              <p:nvPr>
                <p:custDataLst>
                  <p:tags r:id="rId5"/>
                </p:custDataLst>
              </p:nvPr>
            </p:nvCxnSpPr>
            <p:spPr>
              <a:xfrm>
                <a:off x="5062422" y="1416440"/>
                <a:ext cx="0" cy="1148348"/>
              </a:xfrm>
              <a:prstGeom prst="line">
                <a:avLst/>
              </a:prstGeom>
              <a:ln w="19050">
                <a:solidFill>
                  <a:srgbClr val="FFE600"/>
                </a:solidFill>
              </a:ln>
            </p:spPr>
            <p:style>
              <a:lnRef idx="1">
                <a:schemeClr val="accent1"/>
              </a:lnRef>
              <a:fillRef idx="0">
                <a:schemeClr val="accent1"/>
              </a:fillRef>
              <a:effectRef idx="0">
                <a:schemeClr val="accent1"/>
              </a:effectRef>
              <a:fontRef idx="minor">
                <a:schemeClr val="tx1"/>
              </a:fontRef>
            </p:style>
          </p:cxnSp>
        </p:grpSp>
        <p:sp>
          <p:nvSpPr>
            <p:cNvPr id="20" name="Bulleted list_6384401099513549332">
              <a:extLst>
                <a:ext uri="{FF2B5EF4-FFF2-40B4-BE49-F238E27FC236}">
                  <a16:creationId xmlns:a16="http://schemas.microsoft.com/office/drawing/2014/main" id="{B590C58A-2FF0-2C61-A498-8B1FC78B4BB5}"/>
                </a:ext>
              </a:extLst>
            </p:cNvPr>
            <p:cNvSpPr>
              <a:spLocks noChangeArrowheads="1"/>
            </p:cNvSpPr>
            <p:nvPr>
              <p:custDataLst>
                <p:tags r:id="rId4"/>
              </p:custDataLst>
            </p:nvPr>
          </p:nvSpPr>
          <p:spPr bwMode="auto">
            <a:xfrm>
              <a:off x="7466133" y="2731599"/>
              <a:ext cx="1872339" cy="2369880"/>
            </a:xfrm>
            <a:prstGeom prst="rect">
              <a:avLst/>
            </a:prstGeom>
            <a:noFill/>
            <a:ln w="12700">
              <a:noFill/>
              <a:miter lim="800000"/>
              <a:headEnd/>
              <a:tailEnd/>
            </a:ln>
            <a:effectLst/>
          </p:spPr>
          <p:txBody>
            <a:bodyPr wrap="square" lIns="0" tIns="0" rIns="0" bIns="0">
              <a:spAutoFit/>
            </a:bodyPr>
            <a:lstStyle/>
            <a:p>
              <a:pPr marL="108000" indent="-108000" defTabSz="685800">
                <a:buClr>
                  <a:srgbClr val="FFE600"/>
                </a:buClr>
                <a:buSzPct val="75000"/>
                <a:buFont typeface="Wingdings 3" panose="05040102010807070707" pitchFamily="18" charset="2"/>
                <a:buChar char=""/>
                <a:defRPr/>
              </a:pPr>
              <a:r>
                <a:rPr lang="en-US" altLang="de-DE" sz="1050" dirty="0">
                  <a:latin typeface="EYInterstate Light"/>
                </a:rPr>
                <a:t>Promised a 10% across-the-board tariff on imports from all countries</a:t>
              </a:r>
            </a:p>
            <a:p>
              <a:pPr marL="108000" indent="-108000" defTabSz="685800">
                <a:buClr>
                  <a:srgbClr val="FFE600"/>
                </a:buClr>
                <a:buSzPct val="75000"/>
                <a:buFont typeface="Wingdings 3" panose="05040102010807070707" pitchFamily="18" charset="2"/>
                <a:buChar char=""/>
                <a:defRPr/>
              </a:pPr>
              <a:r>
                <a:rPr lang="en-US" altLang="de-DE" sz="1050" dirty="0">
                  <a:latin typeface="EYInterstate Light"/>
                </a:rPr>
                <a:t>Promised a 60% tariff on all imports from China</a:t>
              </a:r>
            </a:p>
            <a:p>
              <a:pPr marL="108000" indent="-108000" defTabSz="685800">
                <a:buClr>
                  <a:srgbClr val="FFE600"/>
                </a:buClr>
                <a:buSzPct val="75000"/>
                <a:buFont typeface="Wingdings 3" panose="05040102010807070707" pitchFamily="18" charset="2"/>
                <a:buChar char=""/>
                <a:defRPr/>
              </a:pPr>
              <a:r>
                <a:rPr lang="en-US" altLang="de-DE" sz="1050" dirty="0">
                  <a:latin typeface="EYInterstate Light"/>
                </a:rPr>
                <a:t>Floated a potential withdrawal from the World Trade Organization</a:t>
              </a:r>
            </a:p>
          </p:txBody>
        </p:sp>
      </p:grpSp>
      <p:grpSp>
        <p:nvGrpSpPr>
          <p:cNvPr id="23" name="Group 22">
            <a:extLst>
              <a:ext uri="{FF2B5EF4-FFF2-40B4-BE49-F238E27FC236}">
                <a16:creationId xmlns:a16="http://schemas.microsoft.com/office/drawing/2014/main" id="{0E97D474-BC00-C069-381A-99E95C88B9C6}"/>
              </a:ext>
            </a:extLst>
          </p:cNvPr>
          <p:cNvGrpSpPr/>
          <p:nvPr/>
        </p:nvGrpSpPr>
        <p:grpSpPr>
          <a:xfrm>
            <a:off x="4762144" y="1403264"/>
            <a:ext cx="1807820" cy="2480564"/>
            <a:chOff x="7466133" y="1363172"/>
            <a:chExt cx="2410426" cy="3307419"/>
          </a:xfrm>
        </p:grpSpPr>
        <p:grpSp>
          <p:nvGrpSpPr>
            <p:cNvPr id="24" name="Group 23">
              <a:extLst>
                <a:ext uri="{FF2B5EF4-FFF2-40B4-BE49-F238E27FC236}">
                  <a16:creationId xmlns:a16="http://schemas.microsoft.com/office/drawing/2014/main" id="{FA1B79FC-6C6C-D163-3FC7-CE7A1099A6EE}"/>
                </a:ext>
              </a:extLst>
            </p:cNvPr>
            <p:cNvGrpSpPr/>
            <p:nvPr/>
          </p:nvGrpSpPr>
          <p:grpSpPr>
            <a:xfrm>
              <a:off x="7466133" y="1363172"/>
              <a:ext cx="1793275" cy="1201616"/>
              <a:chOff x="5062422" y="1363172"/>
              <a:chExt cx="1793275" cy="1201616"/>
            </a:xfrm>
          </p:grpSpPr>
          <p:sp>
            <p:nvSpPr>
              <p:cNvPr id="26" name="Rectangle 5">
                <a:extLst>
                  <a:ext uri="{FF2B5EF4-FFF2-40B4-BE49-F238E27FC236}">
                    <a16:creationId xmlns:a16="http://schemas.microsoft.com/office/drawing/2014/main" id="{4F542598-3D89-59E3-C42C-E6FD6C8CBDB6}"/>
                  </a:ext>
                </a:extLst>
              </p:cNvPr>
              <p:cNvSpPr>
                <a:spLocks noChangeArrowheads="1"/>
              </p:cNvSpPr>
              <p:nvPr/>
            </p:nvSpPr>
            <p:spPr bwMode="auto">
              <a:xfrm>
                <a:off x="5062422" y="1363172"/>
                <a:ext cx="1793275" cy="215444"/>
              </a:xfrm>
              <a:prstGeom prst="rect">
                <a:avLst/>
              </a:prstGeom>
              <a:noFill/>
              <a:ln w="12700">
                <a:noFill/>
                <a:miter lim="800000"/>
                <a:headEnd/>
                <a:tailEnd/>
              </a:ln>
              <a:effectLst/>
            </p:spPr>
            <p:txBody>
              <a:bodyPr wrap="square" lIns="54000" tIns="0" rIns="0" bIns="0">
                <a:spAutoFit/>
              </a:bodyPr>
              <a:lstStyle/>
              <a:p>
                <a:pPr defTabSz="685800">
                  <a:spcBef>
                    <a:spcPct val="50000"/>
                  </a:spcBef>
                  <a:defRPr/>
                </a:pPr>
                <a:r>
                  <a:rPr lang="en-US" altLang="de-DE" sz="1050" b="1">
                    <a:latin typeface="EYInterstate Light"/>
                  </a:rPr>
                  <a:t>2020 Campaign</a:t>
                </a:r>
              </a:p>
            </p:txBody>
          </p:sp>
          <p:cxnSp>
            <p:nvCxnSpPr>
              <p:cNvPr id="27" name="Gerade Verbindung 183">
                <a:extLst>
                  <a:ext uri="{FF2B5EF4-FFF2-40B4-BE49-F238E27FC236}">
                    <a16:creationId xmlns:a16="http://schemas.microsoft.com/office/drawing/2014/main" id="{8A6B331E-27E1-56D4-6909-68BE822DFE95}"/>
                  </a:ext>
                </a:extLst>
              </p:cNvPr>
              <p:cNvCxnSpPr>
                <a:cxnSpLocks/>
              </p:cNvCxnSpPr>
              <p:nvPr>
                <p:custDataLst>
                  <p:tags r:id="rId3"/>
                </p:custDataLst>
              </p:nvPr>
            </p:nvCxnSpPr>
            <p:spPr>
              <a:xfrm>
                <a:off x="5062422" y="1416440"/>
                <a:ext cx="0" cy="1148348"/>
              </a:xfrm>
              <a:prstGeom prst="line">
                <a:avLst/>
              </a:prstGeom>
              <a:ln w="19050">
                <a:solidFill>
                  <a:srgbClr val="FFE600"/>
                </a:solidFill>
              </a:ln>
            </p:spPr>
            <p:style>
              <a:lnRef idx="1">
                <a:schemeClr val="accent1"/>
              </a:lnRef>
              <a:fillRef idx="0">
                <a:schemeClr val="accent1"/>
              </a:fillRef>
              <a:effectRef idx="0">
                <a:schemeClr val="accent1"/>
              </a:effectRef>
              <a:fontRef idx="minor">
                <a:schemeClr val="tx1"/>
              </a:fontRef>
            </p:style>
          </p:cxnSp>
        </p:grpSp>
        <p:sp>
          <p:nvSpPr>
            <p:cNvPr id="25" name="Bulleted list_6384401099513549332">
              <a:extLst>
                <a:ext uri="{FF2B5EF4-FFF2-40B4-BE49-F238E27FC236}">
                  <a16:creationId xmlns:a16="http://schemas.microsoft.com/office/drawing/2014/main" id="{F9FC553A-E972-71A1-AA9E-6B7462330668}"/>
                </a:ext>
              </a:extLst>
            </p:cNvPr>
            <p:cNvSpPr>
              <a:spLocks noChangeArrowheads="1"/>
            </p:cNvSpPr>
            <p:nvPr>
              <p:custDataLst>
                <p:tags r:id="rId2"/>
              </p:custDataLst>
            </p:nvPr>
          </p:nvSpPr>
          <p:spPr bwMode="auto">
            <a:xfrm>
              <a:off x="7466133" y="2731599"/>
              <a:ext cx="2410426" cy="1938992"/>
            </a:xfrm>
            <a:prstGeom prst="rect">
              <a:avLst/>
            </a:prstGeom>
            <a:noFill/>
            <a:ln w="12700">
              <a:noFill/>
              <a:miter lim="800000"/>
              <a:headEnd/>
              <a:tailEnd/>
            </a:ln>
            <a:effectLst/>
          </p:spPr>
          <p:txBody>
            <a:bodyPr wrap="square" lIns="0" tIns="0" rIns="0" bIns="0">
              <a:spAutoFit/>
            </a:bodyPr>
            <a:lstStyle/>
            <a:p>
              <a:pPr marL="108000" indent="-108000" defTabSz="685800">
                <a:buClr>
                  <a:srgbClr val="FFE600"/>
                </a:buClr>
                <a:buSzPct val="75000"/>
                <a:buFont typeface="Wingdings 3" panose="05040102010807070707" pitchFamily="18" charset="2"/>
                <a:buChar char=""/>
                <a:defRPr/>
              </a:pPr>
              <a:r>
                <a:rPr lang="en-US" altLang="de-DE" sz="1050">
                  <a:latin typeface="EYInterstate Light"/>
                </a:rPr>
                <a:t>Continuation of protectionist trade rhetoric</a:t>
              </a:r>
            </a:p>
            <a:p>
              <a:pPr marL="108000" indent="-108000" defTabSz="685800">
                <a:buClr>
                  <a:srgbClr val="FFE600"/>
                </a:buClr>
                <a:buSzPct val="75000"/>
                <a:buFont typeface="Wingdings 3" panose="05040102010807070707" pitchFamily="18" charset="2"/>
                <a:buChar char=""/>
                <a:defRPr/>
              </a:pPr>
              <a:r>
                <a:rPr lang="en-US" altLang="de-DE" sz="1050">
                  <a:latin typeface="EYInterstate Light"/>
                </a:rPr>
                <a:t>Argued that his trade policy helped domestic manufacturing</a:t>
              </a:r>
            </a:p>
            <a:p>
              <a:pPr marL="108000" indent="-108000" defTabSz="685800">
                <a:buClr>
                  <a:srgbClr val="FFE600"/>
                </a:buClr>
                <a:buSzPct val="75000"/>
                <a:buFont typeface="Wingdings 3" panose="05040102010807070707" pitchFamily="18" charset="2"/>
                <a:buChar char=""/>
                <a:defRPr/>
              </a:pPr>
              <a:r>
                <a:rPr lang="en-US" altLang="de-DE" sz="1050">
                  <a:latin typeface="EYInterstate Light"/>
                </a:rPr>
                <a:t>Touted the Phase One trade deal with China as a success</a:t>
              </a:r>
            </a:p>
            <a:p>
              <a:pPr marL="108000" indent="-108000" defTabSz="685800">
                <a:buClr>
                  <a:srgbClr val="FFE600"/>
                </a:buClr>
                <a:buSzPct val="75000"/>
                <a:buFont typeface="Wingdings 3" panose="05040102010807070707" pitchFamily="18" charset="2"/>
                <a:buChar char=""/>
                <a:defRPr/>
              </a:pPr>
              <a:r>
                <a:rPr lang="en-US" altLang="de-DE" sz="1050">
                  <a:latin typeface="EYInterstate Light"/>
                </a:rPr>
                <a:t>Campaigned against the World Trade Organization</a:t>
              </a:r>
            </a:p>
          </p:txBody>
        </p:sp>
      </p:grpSp>
      <p:grpSp>
        <p:nvGrpSpPr>
          <p:cNvPr id="28" name="dynamictitle__63866920607052953160">
            <a:extLst>
              <a:ext uri="{FF2B5EF4-FFF2-40B4-BE49-F238E27FC236}">
                <a16:creationId xmlns:a16="http://schemas.microsoft.com/office/drawing/2014/main" id="{2E70FACA-3AEE-DBF0-2431-5BAF83F29B99}"/>
              </a:ext>
            </a:extLst>
          </p:cNvPr>
          <p:cNvGrpSpPr/>
          <p:nvPr>
            <p:custDataLst>
              <p:tags r:id="rId1"/>
            </p:custDataLst>
          </p:nvPr>
        </p:nvGrpSpPr>
        <p:grpSpPr>
          <a:xfrm>
            <a:off x="452302" y="995071"/>
            <a:ext cx="8230706" cy="172688"/>
            <a:chOff x="2832361" y="2173894"/>
            <a:chExt cx="3534683" cy="171416"/>
          </a:xfrm>
        </p:grpSpPr>
        <p:sp>
          <p:nvSpPr>
            <p:cNvPr id="29" name="Arrow: Left-Right 28">
              <a:extLst>
                <a:ext uri="{FF2B5EF4-FFF2-40B4-BE49-F238E27FC236}">
                  <a16:creationId xmlns:a16="http://schemas.microsoft.com/office/drawing/2014/main" id="{544B1C86-3AA8-7E19-4210-714B9A7B55D4}"/>
                </a:ext>
              </a:extLst>
            </p:cNvPr>
            <p:cNvSpPr/>
            <p:nvPr/>
          </p:nvSpPr>
          <p:spPr>
            <a:xfrm>
              <a:off x="2832361" y="2173894"/>
              <a:ext cx="3534683" cy="171416"/>
            </a:xfrm>
            <a:prstGeom prst="leftRightArrow">
              <a:avLst>
                <a:gd name="adj1" fmla="val 100000"/>
                <a:gd name="adj2"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000" rtlCol="0" anchor="b" anchorCtr="0">
              <a:spAutoFit/>
            </a:bodyPr>
            <a:lstStyle/>
            <a:p>
              <a:pPr algn="ctr" defTabSz="513561">
                <a:lnSpc>
                  <a:spcPct val="90000"/>
                </a:lnSpc>
                <a:buClr>
                  <a:srgbClr val="FFE600"/>
                </a:buClr>
                <a:buSzPct val="80000"/>
              </a:pPr>
              <a:r>
                <a:rPr lang="en-US" sz="1050" b="1" kern="0" dirty="0">
                  <a:solidFill>
                    <a:schemeClr val="tx1"/>
                  </a:solidFill>
                  <a:latin typeface="EYInterstate Light" panose="02000506000000020004" pitchFamily="2" charset="0"/>
                </a:rPr>
                <a:t>Trump trade messaging timeline</a:t>
              </a:r>
            </a:p>
          </p:txBody>
        </p:sp>
        <p:cxnSp>
          <p:nvCxnSpPr>
            <p:cNvPr id="30" name="Straight Connector 29">
              <a:extLst>
                <a:ext uri="{FF2B5EF4-FFF2-40B4-BE49-F238E27FC236}">
                  <a16:creationId xmlns:a16="http://schemas.microsoft.com/office/drawing/2014/main" id="{87D3593A-F86B-09D4-1FE5-7C27F2BCDBDA}"/>
                </a:ext>
              </a:extLst>
            </p:cNvPr>
            <p:cNvCxnSpPr>
              <a:stCxn id="29" idx="4"/>
              <a:endCxn id="29" idx="6"/>
            </p:cNvCxnSpPr>
            <p:nvPr/>
          </p:nvCxnSpPr>
          <p:spPr>
            <a:xfrm>
              <a:off x="2832361" y="2345310"/>
              <a:ext cx="3534683" cy="0"/>
            </a:xfrm>
            <a:prstGeom prst="line">
              <a:avLst/>
            </a:prstGeom>
            <a:ln w="19050" cap="flat" cmpd="sng" algn="ctr">
              <a:solidFill>
                <a:schemeClr val="accent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1" name="source_63866926472770110366" descr="Source">
            <a:extLst>
              <a:ext uri="{FF2B5EF4-FFF2-40B4-BE49-F238E27FC236}">
                <a16:creationId xmlns:a16="http://schemas.microsoft.com/office/drawing/2014/main" id="{473DDF12-4466-2E46-04BB-70D4447D36D0}"/>
              </a:ext>
            </a:extLst>
          </p:cNvPr>
          <p:cNvSpPr txBox="1"/>
          <p:nvPr/>
        </p:nvSpPr>
        <p:spPr>
          <a:xfrm>
            <a:off x="456963" y="4732021"/>
            <a:ext cx="1593385" cy="78483"/>
          </a:xfrm>
          <a:prstGeom prst="rect">
            <a:avLst/>
          </a:prstGeom>
          <a:noFill/>
        </p:spPr>
        <p:txBody>
          <a:bodyPr vert="horz" wrap="none" lIns="0" tIns="0" rIns="0" bIns="0" rtlCol="0">
            <a:spAutoFit/>
          </a:bodyPr>
          <a:lstStyle/>
          <a:p>
            <a:pPr defTabSz="685800">
              <a:lnSpc>
                <a:spcPct val="85000"/>
              </a:lnSpc>
              <a:spcAft>
                <a:spcPts val="450"/>
              </a:spcAft>
              <a:buSzPct val="75000"/>
            </a:pPr>
            <a:r>
              <a:rPr lang="en-US" sz="600" dirty="0">
                <a:latin typeface="EYInterstate Light" panose="02000506000000020004"/>
                <a:cs typeface="Arial" panose="020B0604020202020204" pitchFamily="34" charset="0"/>
              </a:rPr>
              <a:t>Source: Teneo Insights; NPR; Internal analysis</a:t>
            </a:r>
          </a:p>
        </p:txBody>
      </p:sp>
    </p:spTree>
    <p:extLst>
      <p:ext uri="{BB962C8B-B14F-4D97-AF65-F5344CB8AC3E}">
        <p14:creationId xmlns:p14="http://schemas.microsoft.com/office/powerpoint/2010/main" val="804510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E970E-5101-B3C5-EFB6-CCB2231B16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9B1142-C6E7-C204-3D84-65CD8884C433}"/>
              </a:ext>
            </a:extLst>
          </p:cNvPr>
          <p:cNvSpPr>
            <a:spLocks noGrp="1"/>
          </p:cNvSpPr>
          <p:nvPr>
            <p:ph type="title"/>
          </p:nvPr>
        </p:nvSpPr>
        <p:spPr>
          <a:xfrm>
            <a:off x="491525" y="396000"/>
            <a:ext cx="8172000" cy="576000"/>
          </a:xfrm>
        </p:spPr>
        <p:txBody>
          <a:bodyPr anchor="t">
            <a:normAutofit/>
          </a:bodyPr>
          <a:lstStyle/>
          <a:p>
            <a:r>
              <a:rPr lang="nl-NL" dirty="0"/>
              <a:t>2. </a:t>
            </a:r>
            <a:r>
              <a:rPr lang="nl-NL" dirty="0" err="1"/>
              <a:t>Liberation</a:t>
            </a:r>
            <a:r>
              <a:rPr lang="nl-NL" dirty="0"/>
              <a:t> </a:t>
            </a:r>
            <a:r>
              <a:rPr lang="nl-NL" dirty="0" err="1"/>
              <a:t>day</a:t>
            </a:r>
            <a:endParaRPr lang="nl-NL" dirty="0"/>
          </a:p>
        </p:txBody>
      </p:sp>
      <p:pic>
        <p:nvPicPr>
          <p:cNvPr id="8" name="Picture 4" descr="Trump's wall of tariffs is likely to raise prices and cause chaos for  business | Donald Trump | The Guardian">
            <a:extLst>
              <a:ext uri="{FF2B5EF4-FFF2-40B4-BE49-F238E27FC236}">
                <a16:creationId xmlns:a16="http://schemas.microsoft.com/office/drawing/2014/main" id="{AC5E59D1-C01B-0BBA-064A-BA900D33D0D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93200" y="972000"/>
            <a:ext cx="4014000" cy="334800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pic>
        <p:nvPicPr>
          <p:cNvPr id="7" name="Picture 2" descr="Trump's 'liberation day' tariffs 'could spur raft of new trade deals'">
            <a:extLst>
              <a:ext uri="{FF2B5EF4-FFF2-40B4-BE49-F238E27FC236}">
                <a16:creationId xmlns:a16="http://schemas.microsoft.com/office/drawing/2014/main" id="{1FE77DCA-A385-94BC-C35E-4DC9CFA2926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1" y="971999"/>
            <a:ext cx="4015325" cy="334800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33DF606-8261-3BBD-67F5-A04CE2E7D792}"/>
              </a:ext>
            </a:extLst>
          </p:cNvPr>
          <p:cNvSpPr>
            <a:spLocks noGrp="1"/>
          </p:cNvSpPr>
          <p:nvPr>
            <p:ph type="dt" sz="half" idx="10"/>
          </p:nvPr>
        </p:nvSpPr>
        <p:spPr>
          <a:xfrm>
            <a:off x="817200" y="4663178"/>
            <a:ext cx="756000" cy="180285"/>
          </a:xfrm>
        </p:spPr>
        <p:txBody>
          <a:bodyPr anchor="t">
            <a:normAutofit/>
          </a:bodyPr>
          <a:lstStyle/>
          <a:p>
            <a:pPr>
              <a:lnSpc>
                <a:spcPct val="90000"/>
              </a:lnSpc>
              <a:spcAft>
                <a:spcPts val="600"/>
              </a:spcAft>
            </a:pPr>
            <a:r>
              <a:rPr lang="nl-NL" sz="700"/>
              <a:t>12 September 2025</a:t>
            </a:r>
          </a:p>
        </p:txBody>
      </p:sp>
      <p:sp>
        <p:nvSpPr>
          <p:cNvPr id="5" name="Footer Placeholder 4">
            <a:extLst>
              <a:ext uri="{FF2B5EF4-FFF2-40B4-BE49-F238E27FC236}">
                <a16:creationId xmlns:a16="http://schemas.microsoft.com/office/drawing/2014/main" id="{04EC8EC4-5056-580B-4AB4-E3C5D43CEBCE}"/>
              </a:ext>
            </a:extLst>
          </p:cNvPr>
          <p:cNvSpPr>
            <a:spLocks noGrp="1"/>
          </p:cNvSpPr>
          <p:nvPr>
            <p:ph type="ftr" sz="quarter" idx="11"/>
          </p:nvPr>
        </p:nvSpPr>
        <p:spPr>
          <a:xfrm>
            <a:off x="1573200" y="4663178"/>
            <a:ext cx="5102920" cy="180285"/>
          </a:xfrm>
        </p:spPr>
        <p:txBody>
          <a:bodyPr anchor="t">
            <a:normAutofit/>
          </a:bodyPr>
          <a:lstStyle/>
          <a:p>
            <a:pPr>
              <a:spcAft>
                <a:spcPts val="600"/>
              </a:spcAft>
            </a:pPr>
            <a:r>
              <a:rPr lang="en-US"/>
              <a:t>Fourth Seminar of ECCE - Schippers</a:t>
            </a:r>
            <a:endParaRPr lang="nl-NL"/>
          </a:p>
        </p:txBody>
      </p:sp>
      <p:sp>
        <p:nvSpPr>
          <p:cNvPr id="6" name="Slide Number Placeholder 5">
            <a:extLst>
              <a:ext uri="{FF2B5EF4-FFF2-40B4-BE49-F238E27FC236}">
                <a16:creationId xmlns:a16="http://schemas.microsoft.com/office/drawing/2014/main" id="{7054B406-2FD0-B1C9-047C-6EACE0E256F3}"/>
              </a:ext>
            </a:extLst>
          </p:cNvPr>
          <p:cNvSpPr>
            <a:spLocks noGrp="1"/>
          </p:cNvSpPr>
          <p:nvPr>
            <p:ph type="sldNum" sz="quarter" idx="12"/>
          </p:nvPr>
        </p:nvSpPr>
        <p:spPr>
          <a:xfrm>
            <a:off x="491525" y="4663178"/>
            <a:ext cx="324000" cy="180285"/>
          </a:xfrm>
        </p:spPr>
        <p:txBody>
          <a:bodyPr anchor="t">
            <a:normAutofit/>
          </a:bodyPr>
          <a:lstStyle/>
          <a:p>
            <a:pPr>
              <a:spcAft>
                <a:spcPts val="600"/>
              </a:spcAft>
            </a:pPr>
            <a:fld id="{8C6BC05E-DB9A-EB4A-A776-575FA40369A3}" type="slidenum">
              <a:rPr lang="nl-NL" smtClean="0"/>
              <a:pPr>
                <a:spcAft>
                  <a:spcPts val="600"/>
                </a:spcAft>
              </a:pPr>
              <a:t>5</a:t>
            </a:fld>
            <a:endParaRPr lang="nl-NL"/>
          </a:p>
        </p:txBody>
      </p:sp>
    </p:spTree>
    <p:extLst>
      <p:ext uri="{BB962C8B-B14F-4D97-AF65-F5344CB8AC3E}">
        <p14:creationId xmlns:p14="http://schemas.microsoft.com/office/powerpoint/2010/main" val="2678182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EC408-8B0B-000F-154A-AA4210AA2D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592832-E393-73A5-4484-0FAAF8A1AD8F}"/>
              </a:ext>
            </a:extLst>
          </p:cNvPr>
          <p:cNvSpPr>
            <a:spLocks noGrp="1"/>
          </p:cNvSpPr>
          <p:nvPr>
            <p:ph type="title"/>
          </p:nvPr>
        </p:nvSpPr>
        <p:spPr/>
        <p:txBody>
          <a:bodyPr/>
          <a:lstStyle/>
          <a:p>
            <a:r>
              <a:rPr lang="nl-NL" dirty="0"/>
              <a:t>2. </a:t>
            </a:r>
            <a:r>
              <a:rPr lang="nl-NL" dirty="0" err="1"/>
              <a:t>Liberation</a:t>
            </a:r>
            <a:r>
              <a:rPr lang="nl-NL" dirty="0"/>
              <a:t> </a:t>
            </a:r>
            <a:r>
              <a:rPr lang="nl-NL" dirty="0" err="1"/>
              <a:t>day</a:t>
            </a:r>
            <a:endParaRPr lang="nl-NL" dirty="0"/>
          </a:p>
        </p:txBody>
      </p:sp>
      <p:sp>
        <p:nvSpPr>
          <p:cNvPr id="3" name="Content Placeholder 2">
            <a:extLst>
              <a:ext uri="{FF2B5EF4-FFF2-40B4-BE49-F238E27FC236}">
                <a16:creationId xmlns:a16="http://schemas.microsoft.com/office/drawing/2014/main" id="{6FDB1DA0-C76D-4892-6EE3-DEC6C3EE108C}"/>
              </a:ext>
            </a:extLst>
          </p:cNvPr>
          <p:cNvSpPr>
            <a:spLocks noGrp="1"/>
          </p:cNvSpPr>
          <p:nvPr>
            <p:ph idx="1"/>
          </p:nvPr>
        </p:nvSpPr>
        <p:spPr/>
        <p:txBody>
          <a:bodyPr/>
          <a:lstStyle/>
          <a:p>
            <a:pPr marL="285750" indent="-285750">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593694DE-9CB6-1543-17F1-C69B14004D3C}"/>
              </a:ext>
            </a:extLst>
          </p:cNvPr>
          <p:cNvSpPr>
            <a:spLocks noGrp="1"/>
          </p:cNvSpPr>
          <p:nvPr>
            <p:ph type="dt" sz="half" idx="10"/>
          </p:nvPr>
        </p:nvSpPr>
        <p:spPr/>
        <p:txBody>
          <a:bodyPr/>
          <a:lstStyle/>
          <a:p>
            <a:r>
              <a:rPr lang="nl-NL"/>
              <a:t>12 September 2025</a:t>
            </a:r>
          </a:p>
        </p:txBody>
      </p:sp>
      <p:sp>
        <p:nvSpPr>
          <p:cNvPr id="5" name="Footer Placeholder 4">
            <a:extLst>
              <a:ext uri="{FF2B5EF4-FFF2-40B4-BE49-F238E27FC236}">
                <a16:creationId xmlns:a16="http://schemas.microsoft.com/office/drawing/2014/main" id="{C4F40013-C982-FB52-5310-0B3C824F76E5}"/>
              </a:ext>
            </a:extLst>
          </p:cNvPr>
          <p:cNvSpPr>
            <a:spLocks noGrp="1"/>
          </p:cNvSpPr>
          <p:nvPr>
            <p:ph type="ftr" sz="quarter" idx="11"/>
          </p:nvPr>
        </p:nvSpPr>
        <p:spPr/>
        <p:txBody>
          <a:bodyPr/>
          <a:lstStyle/>
          <a:p>
            <a:r>
              <a:rPr lang="en-US"/>
              <a:t>Fourth Seminar of ECCE - Schippers</a:t>
            </a:r>
            <a:endParaRPr lang="nl-NL"/>
          </a:p>
        </p:txBody>
      </p:sp>
      <p:sp>
        <p:nvSpPr>
          <p:cNvPr id="6" name="Slide Number Placeholder 5">
            <a:extLst>
              <a:ext uri="{FF2B5EF4-FFF2-40B4-BE49-F238E27FC236}">
                <a16:creationId xmlns:a16="http://schemas.microsoft.com/office/drawing/2014/main" id="{C5629336-6CF8-E5CF-6B76-7F04FBF3EF96}"/>
              </a:ext>
            </a:extLst>
          </p:cNvPr>
          <p:cNvSpPr>
            <a:spLocks noGrp="1"/>
          </p:cNvSpPr>
          <p:nvPr>
            <p:ph type="sldNum" sz="quarter" idx="12"/>
          </p:nvPr>
        </p:nvSpPr>
        <p:spPr/>
        <p:txBody>
          <a:bodyPr/>
          <a:lstStyle/>
          <a:p>
            <a:fld id="{8C6BC05E-DB9A-EB4A-A776-575FA40369A3}" type="slidenum">
              <a:rPr lang="nl-NL" smtClean="0"/>
              <a:pPr/>
              <a:t>6</a:t>
            </a:fld>
            <a:endParaRPr lang="nl-NL"/>
          </a:p>
        </p:txBody>
      </p:sp>
      <p:sp>
        <p:nvSpPr>
          <p:cNvPr id="7" name="Rectangle 6">
            <a:extLst>
              <a:ext uri="{FF2B5EF4-FFF2-40B4-BE49-F238E27FC236}">
                <a16:creationId xmlns:a16="http://schemas.microsoft.com/office/drawing/2014/main" id="{65D00DC2-826E-9F0F-67DF-68596AC3F4E2}"/>
              </a:ext>
            </a:extLst>
          </p:cNvPr>
          <p:cNvSpPr/>
          <p:nvPr/>
        </p:nvSpPr>
        <p:spPr>
          <a:xfrm>
            <a:off x="491525" y="971551"/>
            <a:ext cx="2543775" cy="18669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nl-NL" dirty="0"/>
              <a:t>Base line </a:t>
            </a:r>
            <a:r>
              <a:rPr lang="nl-NL" dirty="0" err="1"/>
              <a:t>tariff</a:t>
            </a:r>
            <a:r>
              <a:rPr lang="nl-NL" dirty="0"/>
              <a:t> of 10% </a:t>
            </a:r>
          </a:p>
          <a:p>
            <a:pPr algn="ctr"/>
            <a:r>
              <a:rPr lang="nl-NL" dirty="0"/>
              <a:t>(5 April 2025)</a:t>
            </a:r>
          </a:p>
        </p:txBody>
      </p:sp>
      <p:sp>
        <p:nvSpPr>
          <p:cNvPr id="8" name="Rectangle 7">
            <a:extLst>
              <a:ext uri="{FF2B5EF4-FFF2-40B4-BE49-F238E27FC236}">
                <a16:creationId xmlns:a16="http://schemas.microsoft.com/office/drawing/2014/main" id="{8C1A3E46-675F-4634-C960-6D4C0B0992D4}"/>
              </a:ext>
            </a:extLst>
          </p:cNvPr>
          <p:cNvSpPr/>
          <p:nvPr/>
        </p:nvSpPr>
        <p:spPr>
          <a:xfrm>
            <a:off x="3564927" y="971551"/>
            <a:ext cx="2543775" cy="18669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nl-NL" dirty="0"/>
              <a:t>Country-</a:t>
            </a:r>
            <a:r>
              <a:rPr lang="nl-NL" dirty="0" err="1"/>
              <a:t>specific</a:t>
            </a:r>
            <a:r>
              <a:rPr lang="nl-NL" dirty="0"/>
              <a:t> ad </a:t>
            </a:r>
            <a:r>
              <a:rPr lang="nl-NL" dirty="0" err="1"/>
              <a:t>valorem</a:t>
            </a:r>
            <a:r>
              <a:rPr lang="nl-NL" dirty="0"/>
              <a:t> right of 20% </a:t>
            </a:r>
            <a:r>
              <a:rPr lang="nl-NL" dirty="0" err="1"/>
              <a:t>for</a:t>
            </a:r>
            <a:r>
              <a:rPr lang="nl-NL" dirty="0"/>
              <a:t> EU </a:t>
            </a:r>
            <a:r>
              <a:rPr lang="nl-NL" dirty="0" err="1"/>
              <a:t>originating</a:t>
            </a:r>
            <a:r>
              <a:rPr lang="nl-NL" dirty="0"/>
              <a:t> </a:t>
            </a:r>
            <a:r>
              <a:rPr lang="nl-NL" dirty="0" err="1"/>
              <a:t>goods</a:t>
            </a:r>
            <a:endParaRPr lang="nl-NL" dirty="0"/>
          </a:p>
          <a:p>
            <a:pPr algn="ctr"/>
            <a:r>
              <a:rPr lang="nl-NL" dirty="0"/>
              <a:t>(9 April 2025)</a:t>
            </a:r>
          </a:p>
        </p:txBody>
      </p:sp>
    </p:spTree>
    <p:extLst>
      <p:ext uri="{BB962C8B-B14F-4D97-AF65-F5344CB8AC3E}">
        <p14:creationId xmlns:p14="http://schemas.microsoft.com/office/powerpoint/2010/main" val="3651356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6B4AA-E0C4-44C4-4419-654543B9C3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7E8EC4-0636-8FAC-11D3-1FF3F8FF74F1}"/>
              </a:ext>
            </a:extLst>
          </p:cNvPr>
          <p:cNvSpPr>
            <a:spLocks noGrp="1"/>
          </p:cNvSpPr>
          <p:nvPr>
            <p:ph type="title"/>
          </p:nvPr>
        </p:nvSpPr>
        <p:spPr/>
        <p:txBody>
          <a:bodyPr/>
          <a:lstStyle/>
          <a:p>
            <a:r>
              <a:rPr lang="nl-NL" dirty="0"/>
              <a:t>2. </a:t>
            </a:r>
            <a:r>
              <a:rPr lang="nl-NL" dirty="0" err="1"/>
              <a:t>Liberation</a:t>
            </a:r>
            <a:r>
              <a:rPr lang="nl-NL" dirty="0"/>
              <a:t> </a:t>
            </a:r>
            <a:r>
              <a:rPr lang="nl-NL" dirty="0" err="1"/>
              <a:t>day</a:t>
            </a:r>
            <a:endParaRPr lang="nl-NL" dirty="0"/>
          </a:p>
        </p:txBody>
      </p:sp>
      <p:sp>
        <p:nvSpPr>
          <p:cNvPr id="3" name="Content Placeholder 2">
            <a:extLst>
              <a:ext uri="{FF2B5EF4-FFF2-40B4-BE49-F238E27FC236}">
                <a16:creationId xmlns:a16="http://schemas.microsoft.com/office/drawing/2014/main" id="{0F7F37A4-8CCD-7867-E172-7CB8405506CF}"/>
              </a:ext>
            </a:extLst>
          </p:cNvPr>
          <p:cNvSpPr>
            <a:spLocks noGrp="1"/>
          </p:cNvSpPr>
          <p:nvPr>
            <p:ph idx="1"/>
          </p:nvPr>
        </p:nvSpPr>
        <p:spPr/>
        <p:txBody>
          <a:bodyPr/>
          <a:lstStyle/>
          <a:p>
            <a:r>
              <a:rPr lang="en-US" sz="1600" b="1" dirty="0"/>
              <a:t>Three step approach in terms of counter reactions</a:t>
            </a:r>
          </a:p>
          <a:p>
            <a:pPr marL="355600" indent="-355600"/>
            <a:r>
              <a:rPr lang="en-US" sz="1600" dirty="0"/>
              <a:t>1. 	Reinstate commercial policy measures that were adopted in 2018, during Donald Trump's first administration, and had been suspended since 2022. These measures will take effect again as of 15 April 2025 and will target imports of certain products originating from the United States. The targeted products include bourbon, certain textile products, specific steel and aluminum products, motorbikes and boats. It is important to note that Annex II to the EU's 2018 countermeasures will also become applicable for the first time — the annex had not been implemented prior to the 2022 suspension. </a:t>
            </a:r>
          </a:p>
        </p:txBody>
      </p:sp>
      <p:sp>
        <p:nvSpPr>
          <p:cNvPr id="4" name="Date Placeholder 3">
            <a:extLst>
              <a:ext uri="{FF2B5EF4-FFF2-40B4-BE49-F238E27FC236}">
                <a16:creationId xmlns:a16="http://schemas.microsoft.com/office/drawing/2014/main" id="{84CC2FA5-C5C6-74B5-7362-B48846B18072}"/>
              </a:ext>
            </a:extLst>
          </p:cNvPr>
          <p:cNvSpPr>
            <a:spLocks noGrp="1"/>
          </p:cNvSpPr>
          <p:nvPr>
            <p:ph type="dt" sz="half" idx="10"/>
          </p:nvPr>
        </p:nvSpPr>
        <p:spPr/>
        <p:txBody>
          <a:bodyPr/>
          <a:lstStyle/>
          <a:p>
            <a:r>
              <a:rPr lang="nl-NL"/>
              <a:t>12 September 2025</a:t>
            </a:r>
          </a:p>
        </p:txBody>
      </p:sp>
      <p:sp>
        <p:nvSpPr>
          <p:cNvPr id="5" name="Footer Placeholder 4">
            <a:extLst>
              <a:ext uri="{FF2B5EF4-FFF2-40B4-BE49-F238E27FC236}">
                <a16:creationId xmlns:a16="http://schemas.microsoft.com/office/drawing/2014/main" id="{4E281363-7EC9-6E4F-EC12-AEBDCD0FA095}"/>
              </a:ext>
            </a:extLst>
          </p:cNvPr>
          <p:cNvSpPr>
            <a:spLocks noGrp="1"/>
          </p:cNvSpPr>
          <p:nvPr>
            <p:ph type="ftr" sz="quarter" idx="11"/>
          </p:nvPr>
        </p:nvSpPr>
        <p:spPr/>
        <p:txBody>
          <a:bodyPr/>
          <a:lstStyle/>
          <a:p>
            <a:r>
              <a:rPr lang="en-US"/>
              <a:t>Fourth Seminar of ECCE - Schippers</a:t>
            </a:r>
            <a:endParaRPr lang="nl-NL"/>
          </a:p>
        </p:txBody>
      </p:sp>
      <p:sp>
        <p:nvSpPr>
          <p:cNvPr id="6" name="Slide Number Placeholder 5">
            <a:extLst>
              <a:ext uri="{FF2B5EF4-FFF2-40B4-BE49-F238E27FC236}">
                <a16:creationId xmlns:a16="http://schemas.microsoft.com/office/drawing/2014/main" id="{578456AE-BC26-C53F-1609-1431BA75A190}"/>
              </a:ext>
            </a:extLst>
          </p:cNvPr>
          <p:cNvSpPr>
            <a:spLocks noGrp="1"/>
          </p:cNvSpPr>
          <p:nvPr>
            <p:ph type="sldNum" sz="quarter" idx="12"/>
          </p:nvPr>
        </p:nvSpPr>
        <p:spPr/>
        <p:txBody>
          <a:bodyPr/>
          <a:lstStyle/>
          <a:p>
            <a:fld id="{8C6BC05E-DB9A-EB4A-A776-575FA40369A3}" type="slidenum">
              <a:rPr lang="nl-NL" smtClean="0"/>
              <a:pPr/>
              <a:t>7</a:t>
            </a:fld>
            <a:endParaRPr lang="nl-NL"/>
          </a:p>
        </p:txBody>
      </p:sp>
    </p:spTree>
    <p:extLst>
      <p:ext uri="{BB962C8B-B14F-4D97-AF65-F5344CB8AC3E}">
        <p14:creationId xmlns:p14="http://schemas.microsoft.com/office/powerpoint/2010/main" val="606071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DC510-BC75-FEF3-77F9-FBF1B4CE4B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2E1272-A073-49DF-B549-E2A692C65110}"/>
              </a:ext>
            </a:extLst>
          </p:cNvPr>
          <p:cNvSpPr>
            <a:spLocks noGrp="1"/>
          </p:cNvSpPr>
          <p:nvPr>
            <p:ph type="title"/>
          </p:nvPr>
        </p:nvSpPr>
        <p:spPr/>
        <p:txBody>
          <a:bodyPr/>
          <a:lstStyle/>
          <a:p>
            <a:r>
              <a:rPr lang="nl-NL" dirty="0"/>
              <a:t>2. </a:t>
            </a:r>
            <a:r>
              <a:rPr lang="nl-NL" dirty="0" err="1"/>
              <a:t>Liberation</a:t>
            </a:r>
            <a:r>
              <a:rPr lang="nl-NL" dirty="0"/>
              <a:t> </a:t>
            </a:r>
            <a:r>
              <a:rPr lang="nl-NL" dirty="0" err="1"/>
              <a:t>day</a:t>
            </a:r>
            <a:endParaRPr lang="nl-NL" dirty="0"/>
          </a:p>
        </p:txBody>
      </p:sp>
      <p:sp>
        <p:nvSpPr>
          <p:cNvPr id="3" name="Content Placeholder 2">
            <a:extLst>
              <a:ext uri="{FF2B5EF4-FFF2-40B4-BE49-F238E27FC236}">
                <a16:creationId xmlns:a16="http://schemas.microsoft.com/office/drawing/2014/main" id="{01D71C7C-7404-8A4F-05D6-8E1AD764175A}"/>
              </a:ext>
            </a:extLst>
          </p:cNvPr>
          <p:cNvSpPr>
            <a:spLocks noGrp="1"/>
          </p:cNvSpPr>
          <p:nvPr>
            <p:ph idx="1"/>
          </p:nvPr>
        </p:nvSpPr>
        <p:spPr/>
        <p:txBody>
          <a:bodyPr/>
          <a:lstStyle/>
          <a:p>
            <a:r>
              <a:rPr lang="en-US" sz="1600" b="1" dirty="0"/>
              <a:t>Three step approach in terms of counter reactions</a:t>
            </a:r>
          </a:p>
          <a:p>
            <a:pPr marL="355600" indent="-355600"/>
            <a:r>
              <a:rPr lang="en-US" sz="1600" dirty="0"/>
              <a:t>2. 	The EU has published a nearly 100-page document listing tariff codes that could be subject to new additional tariffs. The value of the targeted imports totals approximately €18b, encompassing a wide variety of both industrial and agricultural products. This list has served as the basis for a consultation process running until 26 March 2025. Based on the input received from stakeholders, the European Commission is preparing an implementing regulation to be adopted following a consultation process with the various EU Member States. The European Commission anticipates that the new measures will ultimately enter into force in mid-April. </a:t>
            </a:r>
          </a:p>
          <a:p>
            <a:pPr marL="355600" indent="-355600"/>
            <a:r>
              <a:rPr lang="en-US" sz="1600" dirty="0"/>
              <a:t>3. 	In addition to the three-step approach, the EU will further prepare for countermeasures if negotiations fail. </a:t>
            </a:r>
            <a:endParaRPr lang="nl-NL" sz="1600" dirty="0"/>
          </a:p>
        </p:txBody>
      </p:sp>
      <p:sp>
        <p:nvSpPr>
          <p:cNvPr id="4" name="Date Placeholder 3">
            <a:extLst>
              <a:ext uri="{FF2B5EF4-FFF2-40B4-BE49-F238E27FC236}">
                <a16:creationId xmlns:a16="http://schemas.microsoft.com/office/drawing/2014/main" id="{BE234D3E-16B4-942D-9BB1-3D741C5854DF}"/>
              </a:ext>
            </a:extLst>
          </p:cNvPr>
          <p:cNvSpPr>
            <a:spLocks noGrp="1"/>
          </p:cNvSpPr>
          <p:nvPr>
            <p:ph type="dt" sz="half" idx="10"/>
          </p:nvPr>
        </p:nvSpPr>
        <p:spPr/>
        <p:txBody>
          <a:bodyPr/>
          <a:lstStyle/>
          <a:p>
            <a:r>
              <a:rPr lang="nl-NL"/>
              <a:t>12 September 2025</a:t>
            </a:r>
          </a:p>
        </p:txBody>
      </p:sp>
      <p:sp>
        <p:nvSpPr>
          <p:cNvPr id="5" name="Footer Placeholder 4">
            <a:extLst>
              <a:ext uri="{FF2B5EF4-FFF2-40B4-BE49-F238E27FC236}">
                <a16:creationId xmlns:a16="http://schemas.microsoft.com/office/drawing/2014/main" id="{AC461839-010D-ECFF-15BF-FFC3063E11CF}"/>
              </a:ext>
            </a:extLst>
          </p:cNvPr>
          <p:cNvSpPr>
            <a:spLocks noGrp="1"/>
          </p:cNvSpPr>
          <p:nvPr>
            <p:ph type="ftr" sz="quarter" idx="11"/>
          </p:nvPr>
        </p:nvSpPr>
        <p:spPr/>
        <p:txBody>
          <a:bodyPr/>
          <a:lstStyle/>
          <a:p>
            <a:r>
              <a:rPr lang="en-US"/>
              <a:t>Fourth Seminar of ECCE - Schippers</a:t>
            </a:r>
            <a:endParaRPr lang="nl-NL"/>
          </a:p>
        </p:txBody>
      </p:sp>
      <p:sp>
        <p:nvSpPr>
          <p:cNvPr id="6" name="Slide Number Placeholder 5">
            <a:extLst>
              <a:ext uri="{FF2B5EF4-FFF2-40B4-BE49-F238E27FC236}">
                <a16:creationId xmlns:a16="http://schemas.microsoft.com/office/drawing/2014/main" id="{150D5AE4-58A8-82F5-A3B6-337015ACF1D6}"/>
              </a:ext>
            </a:extLst>
          </p:cNvPr>
          <p:cNvSpPr>
            <a:spLocks noGrp="1"/>
          </p:cNvSpPr>
          <p:nvPr>
            <p:ph type="sldNum" sz="quarter" idx="12"/>
          </p:nvPr>
        </p:nvSpPr>
        <p:spPr/>
        <p:txBody>
          <a:bodyPr/>
          <a:lstStyle/>
          <a:p>
            <a:fld id="{8C6BC05E-DB9A-EB4A-A776-575FA40369A3}" type="slidenum">
              <a:rPr lang="nl-NL" smtClean="0"/>
              <a:pPr/>
              <a:t>8</a:t>
            </a:fld>
            <a:endParaRPr lang="nl-NL"/>
          </a:p>
        </p:txBody>
      </p:sp>
    </p:spTree>
    <p:extLst>
      <p:ext uri="{BB962C8B-B14F-4D97-AF65-F5344CB8AC3E}">
        <p14:creationId xmlns:p14="http://schemas.microsoft.com/office/powerpoint/2010/main" val="3723159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A569C-4A38-D94B-D428-5F68114BBB1E}"/>
              </a:ext>
            </a:extLst>
          </p:cNvPr>
          <p:cNvSpPr>
            <a:spLocks noGrp="1"/>
          </p:cNvSpPr>
          <p:nvPr>
            <p:ph type="title"/>
          </p:nvPr>
        </p:nvSpPr>
        <p:spPr/>
        <p:txBody>
          <a:bodyPr/>
          <a:lstStyle/>
          <a:p>
            <a:r>
              <a:rPr lang="nl-NL" dirty="0"/>
              <a:t>2. </a:t>
            </a:r>
            <a:r>
              <a:rPr lang="nl-NL" dirty="0" err="1"/>
              <a:t>Liberation</a:t>
            </a:r>
            <a:r>
              <a:rPr lang="nl-NL" dirty="0"/>
              <a:t> </a:t>
            </a:r>
            <a:r>
              <a:rPr lang="nl-NL" dirty="0" err="1"/>
              <a:t>day</a:t>
            </a:r>
            <a:endParaRPr lang="nl-NL" dirty="0"/>
          </a:p>
        </p:txBody>
      </p:sp>
      <p:sp>
        <p:nvSpPr>
          <p:cNvPr id="3" name="Content Placeholder 2">
            <a:extLst>
              <a:ext uri="{FF2B5EF4-FFF2-40B4-BE49-F238E27FC236}">
                <a16:creationId xmlns:a16="http://schemas.microsoft.com/office/drawing/2014/main" id="{644C121D-C37E-2357-11EA-647D52C3E1CF}"/>
              </a:ext>
            </a:extLst>
          </p:cNvPr>
          <p:cNvSpPr>
            <a:spLocks noGrp="1"/>
          </p:cNvSpPr>
          <p:nvPr>
            <p:ph idx="1"/>
          </p:nvPr>
        </p:nvSpPr>
        <p:spPr/>
        <p:txBody>
          <a:bodyPr/>
          <a:lstStyle/>
          <a:p>
            <a:pPr marL="285750" indent="-285750">
              <a:buFont typeface="Arial" panose="020B0604020202020204" pitchFamily="34" charset="0"/>
              <a:buChar char="•"/>
            </a:pPr>
            <a:r>
              <a:rPr lang="nl-NL" dirty="0"/>
              <a:t>8 April 2025: </a:t>
            </a:r>
            <a:r>
              <a:rPr lang="nl-NL" dirty="0" err="1"/>
              <a:t>the</a:t>
            </a:r>
            <a:r>
              <a:rPr lang="nl-NL" dirty="0"/>
              <a:t> country </a:t>
            </a:r>
            <a:r>
              <a:rPr lang="nl-NL" dirty="0" err="1"/>
              <a:t>specific</a:t>
            </a:r>
            <a:r>
              <a:rPr lang="nl-NL" dirty="0"/>
              <a:t> ad </a:t>
            </a:r>
            <a:r>
              <a:rPr lang="nl-NL" dirty="0" err="1"/>
              <a:t>valorem</a:t>
            </a:r>
            <a:r>
              <a:rPr lang="nl-NL" dirty="0"/>
              <a:t> </a:t>
            </a:r>
            <a:r>
              <a:rPr lang="nl-NL" dirty="0" err="1"/>
              <a:t>rights</a:t>
            </a:r>
            <a:r>
              <a:rPr lang="nl-NL" dirty="0"/>
              <a:t> (excl. China) are </a:t>
            </a:r>
            <a:r>
              <a:rPr lang="nl-NL" dirty="0" err="1"/>
              <a:t>suspended</a:t>
            </a:r>
            <a:r>
              <a:rPr lang="nl-NL" dirty="0"/>
              <a:t> </a:t>
            </a:r>
            <a:r>
              <a:rPr lang="nl-NL" dirty="0" err="1"/>
              <a:t>for</a:t>
            </a:r>
            <a:r>
              <a:rPr lang="nl-NL" dirty="0"/>
              <a:t> 90 </a:t>
            </a:r>
            <a:r>
              <a:rPr lang="nl-NL" dirty="0" err="1"/>
              <a:t>days</a:t>
            </a:r>
            <a:r>
              <a:rPr lang="nl-NL" dirty="0"/>
              <a:t>.</a:t>
            </a:r>
          </a:p>
        </p:txBody>
      </p:sp>
      <p:sp>
        <p:nvSpPr>
          <p:cNvPr id="4" name="Date Placeholder 3">
            <a:extLst>
              <a:ext uri="{FF2B5EF4-FFF2-40B4-BE49-F238E27FC236}">
                <a16:creationId xmlns:a16="http://schemas.microsoft.com/office/drawing/2014/main" id="{F11832F9-DC18-38AA-B234-983B408A44C2}"/>
              </a:ext>
            </a:extLst>
          </p:cNvPr>
          <p:cNvSpPr>
            <a:spLocks noGrp="1"/>
          </p:cNvSpPr>
          <p:nvPr>
            <p:ph type="dt" sz="half" idx="10"/>
          </p:nvPr>
        </p:nvSpPr>
        <p:spPr/>
        <p:txBody>
          <a:bodyPr/>
          <a:lstStyle/>
          <a:p>
            <a:r>
              <a:rPr lang="nl-NL"/>
              <a:t>12 September 2025</a:t>
            </a:r>
          </a:p>
        </p:txBody>
      </p:sp>
      <p:sp>
        <p:nvSpPr>
          <p:cNvPr id="5" name="Footer Placeholder 4">
            <a:extLst>
              <a:ext uri="{FF2B5EF4-FFF2-40B4-BE49-F238E27FC236}">
                <a16:creationId xmlns:a16="http://schemas.microsoft.com/office/drawing/2014/main" id="{EC0C0D91-B275-8A96-CBEC-45ED33A6FDAF}"/>
              </a:ext>
            </a:extLst>
          </p:cNvPr>
          <p:cNvSpPr>
            <a:spLocks noGrp="1"/>
          </p:cNvSpPr>
          <p:nvPr>
            <p:ph type="ftr" sz="quarter" idx="11"/>
          </p:nvPr>
        </p:nvSpPr>
        <p:spPr/>
        <p:txBody>
          <a:bodyPr/>
          <a:lstStyle/>
          <a:p>
            <a:r>
              <a:rPr lang="en-US"/>
              <a:t>Fourth Seminar of ECCE - Schippers</a:t>
            </a:r>
            <a:endParaRPr lang="nl-NL"/>
          </a:p>
        </p:txBody>
      </p:sp>
      <p:sp>
        <p:nvSpPr>
          <p:cNvPr id="6" name="Slide Number Placeholder 5">
            <a:extLst>
              <a:ext uri="{FF2B5EF4-FFF2-40B4-BE49-F238E27FC236}">
                <a16:creationId xmlns:a16="http://schemas.microsoft.com/office/drawing/2014/main" id="{AF7EE6CC-4997-1DB6-D42E-06D1228D193A}"/>
              </a:ext>
            </a:extLst>
          </p:cNvPr>
          <p:cNvSpPr>
            <a:spLocks noGrp="1"/>
          </p:cNvSpPr>
          <p:nvPr>
            <p:ph type="sldNum" sz="quarter" idx="12"/>
          </p:nvPr>
        </p:nvSpPr>
        <p:spPr/>
        <p:txBody>
          <a:bodyPr/>
          <a:lstStyle/>
          <a:p>
            <a:fld id="{8C6BC05E-DB9A-EB4A-A776-575FA40369A3}" type="slidenum">
              <a:rPr lang="nl-NL" smtClean="0"/>
              <a:pPr/>
              <a:t>9</a:t>
            </a:fld>
            <a:endParaRPr lang="nl-NL"/>
          </a:p>
        </p:txBody>
      </p:sp>
    </p:spTree>
    <p:extLst>
      <p:ext uri="{BB962C8B-B14F-4D97-AF65-F5344CB8AC3E}">
        <p14:creationId xmlns:p14="http://schemas.microsoft.com/office/powerpoint/2010/main" val="20295276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VPytxKllpk297lqRa2erKg"/>
</p:tagLst>
</file>

<file path=ppt/tags/tag11.xml><?xml version="1.0" encoding="utf-8"?>
<p:tagLst xmlns:a="http://schemas.openxmlformats.org/drawingml/2006/main" xmlns:r="http://schemas.openxmlformats.org/officeDocument/2006/relationships" xmlns:p="http://schemas.openxmlformats.org/presentationml/2006/main">
  <p:tag name="SYMBOLCOLOR" val="single"/>
  <p:tag name="DYNAMICSHAPE" val="Bulleted list"/>
  <p:tag name="SYMBOL" val="Bulleted list"/>
  <p:tag name="FIXEDPOSITION" val="T"/>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VPytxKllpk297lqRa2erK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ik9g.6aq00WkbNTDofa0yw"/>
</p:tagLst>
</file>

<file path=ppt/tags/tag4.xml><?xml version="1.0" encoding="utf-8"?>
<p:tagLst xmlns:a="http://schemas.openxmlformats.org/drawingml/2006/main" xmlns:r="http://schemas.openxmlformats.org/officeDocument/2006/relationships" xmlns:p="http://schemas.openxmlformats.org/presentationml/2006/main">
  <p:tag name="DYNAMICLOCATIONTITLE" val="T"/>
  <p:tag name="TITLEPOS_" val="47.48575_104.5001"/>
  <p:tag name="TITLEBOTTOM_" val="457.9442_122.6301"/>
</p:tagLst>
</file>

<file path=ppt/tags/tag5.xml><?xml version="1.0" encoding="utf-8"?>
<p:tagLst xmlns:a="http://schemas.openxmlformats.org/drawingml/2006/main" xmlns:r="http://schemas.openxmlformats.org/officeDocument/2006/relationships" xmlns:p="http://schemas.openxmlformats.org/presentationml/2006/main">
  <p:tag name="SYMBOLCOLOR" val="single"/>
  <p:tag name="DYNAMICSHAPE" val="Bulleted list"/>
  <p:tag name="SYMBOL" val="Bulleted list"/>
  <p:tag name="FIXEDPOSITION" val="T"/>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VPytxKllpk297lqRa2erKg"/>
</p:tagLst>
</file>

<file path=ppt/tags/tag7.xml><?xml version="1.0" encoding="utf-8"?>
<p:tagLst xmlns:a="http://schemas.openxmlformats.org/drawingml/2006/main" xmlns:r="http://schemas.openxmlformats.org/officeDocument/2006/relationships" xmlns:p="http://schemas.openxmlformats.org/presentationml/2006/main">
  <p:tag name="SYMBOLCOLOR" val="single"/>
  <p:tag name="DYNAMICSHAPE" val="Bulleted list"/>
  <p:tag name="SYMBOL" val="Bulleted list"/>
  <p:tag name="FIXEDPOSITION" val="T"/>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VPytxKllpk297lqRa2erKg"/>
</p:tagLst>
</file>

<file path=ppt/tags/tag9.xml><?xml version="1.0" encoding="utf-8"?>
<p:tagLst xmlns:a="http://schemas.openxmlformats.org/drawingml/2006/main" xmlns:r="http://schemas.openxmlformats.org/officeDocument/2006/relationships" xmlns:p="http://schemas.openxmlformats.org/presentationml/2006/main">
  <p:tag name="SYMBOLCOLOR" val="single"/>
  <p:tag name="DYNAMICSHAPE" val="Bulleted list"/>
  <p:tag name="SYMBOL" val="Bulleted list"/>
  <p:tag name="FIXEDPOSITION" val="T"/>
</p:tagLst>
</file>

<file path=ppt/theme/theme1.xml><?xml version="1.0" encoding="utf-8"?>
<a:theme xmlns:a="http://schemas.openxmlformats.org/drawingml/2006/main" name="Erasmus_Corporate_B_EN_v1">
  <a:themeElements>
    <a:clrScheme name="EUR_ESL">
      <a:dk1>
        <a:srgbClr val="002328"/>
      </a:dk1>
      <a:lt1>
        <a:sysClr val="window" lastClr="FFFFFF"/>
      </a:lt1>
      <a:dk2>
        <a:srgbClr val="BC0436"/>
      </a:dk2>
      <a:lt2>
        <a:srgbClr val="9C9C9C"/>
      </a:lt2>
      <a:accent1>
        <a:srgbClr val="801A99"/>
      </a:accent1>
      <a:accent2>
        <a:srgbClr val="00B4D2"/>
      </a:accent2>
      <a:accent3>
        <a:srgbClr val="00A22E"/>
      </a:accent3>
      <a:accent4>
        <a:srgbClr val="FFD700"/>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UR_Presentatie_EN_c18" id="{FD8D1029-CB13-4100-895A-1AA2E69923BF}" vid="{DD9A6744-DE44-48A6-94A7-D1B4C4E70B50}"/>
    </a:ext>
  </a:extLst>
</a:theme>
</file>

<file path=ppt/theme/theme2.xml><?xml version="1.0" encoding="utf-8"?>
<a:theme xmlns:a="http://schemas.openxmlformats.org/drawingml/2006/main" name="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extLst>
    <a:ext uri="{05A4C25C-085E-4340-85A3-A5531E510DB2}">
      <thm15:themeFamily xmlns:thm15="http://schemas.microsoft.com/office/thememl/2012/main" name="RU_EN_EY_widescreen_presentation_2020.potx" id="{5FDFDCEC-7349-41E8-8E80-8FFFE0A8E2F9}" vid="{F0E55A3B-3D7A-442D-8C66-3C0077C74C43}"/>
    </a:ext>
  </a:extLst>
</a:theme>
</file>

<file path=ppt/theme/theme3.xml><?xml version="1.0" encoding="utf-8"?>
<a:theme xmlns:a="http://schemas.openxmlformats.org/drawingml/2006/main" name="EY – All In: Off Black">
  <a:themeElements>
    <a:clrScheme name="Custom 13">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FFE600"/>
      </a:hlink>
      <a:folHlink>
        <a:srgbClr val="FFE60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extLst>
    <a:ext uri="{05A4C25C-085E-4340-85A3-A5531E510DB2}">
      <thm15:themeFamily xmlns:thm15="http://schemas.microsoft.com/office/thememl/2012/main" name="EY_All-In_TemplateDraft_v1-6" id="{0EDBFA9A-903E-2441-8385-F52D8A86CCD6}" vid="{B146655A-81EB-8144-9D83-079E1B80575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Erasmus_ESL_template_169_ENG</Template>
  <TotalTime>36463</TotalTime>
  <Words>1316</Words>
  <Application>Microsoft Office PowerPoint</Application>
  <PresentationFormat>On-screen Show (16:9)</PresentationFormat>
  <Paragraphs>156</Paragraphs>
  <Slides>18</Slides>
  <Notes>4</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18</vt:i4>
      </vt:variant>
    </vt:vector>
  </HeadingPairs>
  <TitlesOfParts>
    <vt:vector size="35" baseType="lpstr">
      <vt:lpstr>Aptos</vt:lpstr>
      <vt:lpstr>Arial</vt:lpstr>
      <vt:lpstr>Calibri</vt:lpstr>
      <vt:lpstr>EYInterstate</vt:lpstr>
      <vt:lpstr>EYInterstate Light</vt:lpstr>
      <vt:lpstr>EYInterstate Regular</vt:lpstr>
      <vt:lpstr>Georgia</vt:lpstr>
      <vt:lpstr>Museo Sans 100</vt:lpstr>
      <vt:lpstr>Museo Sans 500</vt:lpstr>
      <vt:lpstr>Museo Sans 700</vt:lpstr>
      <vt:lpstr>Museo Sans 900</vt:lpstr>
      <vt:lpstr>Wingdings</vt:lpstr>
      <vt:lpstr>Wingdings 3</vt:lpstr>
      <vt:lpstr>Erasmus_Corporate_B_EN_v1</vt:lpstr>
      <vt:lpstr>EY dark background</vt:lpstr>
      <vt:lpstr>EY – All In: Off Black</vt:lpstr>
      <vt:lpstr>think-cell Slide</vt:lpstr>
      <vt:lpstr>Trade war: latest developments in the EU-US trade relationship</vt:lpstr>
      <vt:lpstr>Agenda</vt:lpstr>
      <vt:lpstr>1. Trip down memory lane</vt:lpstr>
      <vt:lpstr>1. Trip down memory lane</vt:lpstr>
      <vt:lpstr>2. Liberation day</vt:lpstr>
      <vt:lpstr>2. Liberation day</vt:lpstr>
      <vt:lpstr>2. Liberation day</vt:lpstr>
      <vt:lpstr>2. Liberation day</vt:lpstr>
      <vt:lpstr>2. Liberation day</vt:lpstr>
      <vt:lpstr>2. Liberation day</vt:lpstr>
      <vt:lpstr>3. EU-US Framework Agreement</vt:lpstr>
      <vt:lpstr>3. EU-US Framework Agreement</vt:lpstr>
      <vt:lpstr>4. Proposals to remove tariffs on US goods</vt:lpstr>
      <vt:lpstr>4. Proposals to remove tariffs on US goods</vt:lpstr>
      <vt:lpstr>4. Proposals to remove tariffs on US goods</vt:lpstr>
      <vt:lpstr>5. Federal Court case</vt:lpstr>
      <vt:lpstr>5. Federal Court case</vt:lpstr>
      <vt:lpstr>Thank you for your attention!</vt:lpstr>
    </vt:vector>
  </TitlesOfParts>
  <Manager/>
  <Company>EUR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Claire Coumans</dc:creator>
  <cp:keywords/>
  <dc:description>ESL presentation 16:9_x000d_version 2.0 - June 2015_x000d_Design: Fabrique_x000d_Template: Ton Persoon</dc:description>
  <cp:lastModifiedBy>Martijn Schippers</cp:lastModifiedBy>
  <cp:revision>9</cp:revision>
  <dcterms:created xsi:type="dcterms:W3CDTF">2018-08-14T14:24:02Z</dcterms:created>
  <dcterms:modified xsi:type="dcterms:W3CDTF">2025-09-12T06:41:47Z</dcterms:modified>
  <cp:category/>
</cp:coreProperties>
</file>